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89" r:id="rId3"/>
    <p:sldId id="290" r:id="rId4"/>
    <p:sldId id="376" r:id="rId5"/>
    <p:sldId id="350" r:id="rId6"/>
    <p:sldId id="351" r:id="rId7"/>
    <p:sldId id="352" r:id="rId8"/>
    <p:sldId id="354" r:id="rId9"/>
    <p:sldId id="353" r:id="rId10"/>
    <p:sldId id="355" r:id="rId11"/>
    <p:sldId id="370" r:id="rId12"/>
    <p:sldId id="368" r:id="rId13"/>
    <p:sldId id="374" r:id="rId14"/>
    <p:sldId id="375" r:id="rId15"/>
    <p:sldId id="358" r:id="rId16"/>
    <p:sldId id="359" r:id="rId17"/>
    <p:sldId id="360" r:id="rId18"/>
    <p:sldId id="361" r:id="rId19"/>
    <p:sldId id="362" r:id="rId20"/>
    <p:sldId id="346" r:id="rId21"/>
    <p:sldId id="331" r:id="rId22"/>
    <p:sldId id="363" r:id="rId23"/>
    <p:sldId id="329" r:id="rId24"/>
    <p:sldId id="332" r:id="rId25"/>
    <p:sldId id="333" r:id="rId26"/>
    <p:sldId id="371" r:id="rId27"/>
    <p:sldId id="373" r:id="rId28"/>
    <p:sldId id="339" r:id="rId29"/>
    <p:sldId id="340" r:id="rId30"/>
    <p:sldId id="341" r:id="rId31"/>
    <p:sldId id="364" r:id="rId32"/>
    <p:sldId id="365" r:id="rId33"/>
    <p:sldId id="366" r:id="rId34"/>
    <p:sldId id="343" r:id="rId35"/>
    <p:sldId id="367" r:id="rId36"/>
    <p:sldId id="344" r:id="rId37"/>
    <p:sldId id="345" r:id="rId38"/>
    <p:sldId id="328"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71806" autoAdjust="0"/>
  </p:normalViewPr>
  <p:slideViewPr>
    <p:cSldViewPr snapToGrid="0" showGuides="1">
      <p:cViewPr varScale="1">
        <p:scale>
          <a:sx n="88" d="100"/>
          <a:sy n="88" d="100"/>
        </p:scale>
        <p:origin x="172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F4940-F995-4833-9F27-C67385BAD60D}" type="datetimeFigureOut">
              <a:rPr lang="zh-CN" altLang="en-US" smtClean="0"/>
              <a:t>2024/4/9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C296E-2C0A-4FFE-AF18-6ACF9EA98876}" type="slidenum">
              <a:rPr lang="zh-CN" altLang="en-US" smtClean="0"/>
              <a:t>‹#›</a:t>
            </a:fld>
            <a:endParaRPr lang="zh-CN" altLang="en-US"/>
          </a:p>
        </p:txBody>
      </p:sp>
    </p:spTree>
    <p:extLst>
      <p:ext uri="{BB962C8B-B14F-4D97-AF65-F5344CB8AC3E}">
        <p14:creationId xmlns:p14="http://schemas.microsoft.com/office/powerpoint/2010/main" val="253922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a:t>
            </a:fld>
            <a:endParaRPr lang="zh-CN" altLang="en-US"/>
          </a:p>
        </p:txBody>
      </p:sp>
    </p:spTree>
    <p:extLst>
      <p:ext uri="{BB962C8B-B14F-4D97-AF65-F5344CB8AC3E}">
        <p14:creationId xmlns:p14="http://schemas.microsoft.com/office/powerpoint/2010/main" val="374254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10</a:t>
            </a:fld>
            <a:endParaRPr lang="zh-CN" altLang="en-US"/>
          </a:p>
        </p:txBody>
      </p:sp>
    </p:spTree>
    <p:extLst>
      <p:ext uri="{BB962C8B-B14F-4D97-AF65-F5344CB8AC3E}">
        <p14:creationId xmlns:p14="http://schemas.microsoft.com/office/powerpoint/2010/main" val="459631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11</a:t>
            </a:fld>
            <a:endParaRPr lang="zh-CN" altLang="en-US"/>
          </a:p>
        </p:txBody>
      </p:sp>
    </p:spTree>
    <p:extLst>
      <p:ext uri="{BB962C8B-B14F-4D97-AF65-F5344CB8AC3E}">
        <p14:creationId xmlns:p14="http://schemas.microsoft.com/office/powerpoint/2010/main" val="4029107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12</a:t>
            </a:fld>
            <a:endParaRPr lang="zh-CN" altLang="en-US"/>
          </a:p>
        </p:txBody>
      </p:sp>
    </p:spTree>
    <p:extLst>
      <p:ext uri="{BB962C8B-B14F-4D97-AF65-F5344CB8AC3E}">
        <p14:creationId xmlns:p14="http://schemas.microsoft.com/office/powerpoint/2010/main" val="248730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13</a:t>
            </a:fld>
            <a:endParaRPr lang="zh-CN" altLang="en-US"/>
          </a:p>
        </p:txBody>
      </p:sp>
    </p:spTree>
    <p:extLst>
      <p:ext uri="{BB962C8B-B14F-4D97-AF65-F5344CB8AC3E}">
        <p14:creationId xmlns:p14="http://schemas.microsoft.com/office/powerpoint/2010/main" val="224822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14</a:t>
            </a:fld>
            <a:endParaRPr lang="zh-CN" altLang="en-US"/>
          </a:p>
        </p:txBody>
      </p:sp>
    </p:spTree>
    <p:extLst>
      <p:ext uri="{BB962C8B-B14F-4D97-AF65-F5344CB8AC3E}">
        <p14:creationId xmlns:p14="http://schemas.microsoft.com/office/powerpoint/2010/main" val="1627364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15</a:t>
            </a:fld>
            <a:endParaRPr lang="zh-CN" altLang="en-US"/>
          </a:p>
        </p:txBody>
      </p:sp>
    </p:spTree>
    <p:extLst>
      <p:ext uri="{BB962C8B-B14F-4D97-AF65-F5344CB8AC3E}">
        <p14:creationId xmlns:p14="http://schemas.microsoft.com/office/powerpoint/2010/main" val="926723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16</a:t>
            </a:fld>
            <a:endParaRPr lang="zh-CN" altLang="en-US"/>
          </a:p>
        </p:txBody>
      </p:sp>
    </p:spTree>
    <p:extLst>
      <p:ext uri="{BB962C8B-B14F-4D97-AF65-F5344CB8AC3E}">
        <p14:creationId xmlns:p14="http://schemas.microsoft.com/office/powerpoint/2010/main" val="2115965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17</a:t>
            </a:fld>
            <a:endParaRPr lang="zh-CN" altLang="en-US"/>
          </a:p>
        </p:txBody>
      </p:sp>
    </p:spTree>
    <p:extLst>
      <p:ext uri="{BB962C8B-B14F-4D97-AF65-F5344CB8AC3E}">
        <p14:creationId xmlns:p14="http://schemas.microsoft.com/office/powerpoint/2010/main" val="2271018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18</a:t>
            </a:fld>
            <a:endParaRPr lang="zh-CN" altLang="en-US"/>
          </a:p>
        </p:txBody>
      </p:sp>
    </p:spTree>
    <p:extLst>
      <p:ext uri="{BB962C8B-B14F-4D97-AF65-F5344CB8AC3E}">
        <p14:creationId xmlns:p14="http://schemas.microsoft.com/office/powerpoint/2010/main" val="3988056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19</a:t>
            </a:fld>
            <a:endParaRPr lang="zh-CN" altLang="en-US"/>
          </a:p>
        </p:txBody>
      </p:sp>
    </p:spTree>
    <p:extLst>
      <p:ext uri="{BB962C8B-B14F-4D97-AF65-F5344CB8AC3E}">
        <p14:creationId xmlns:p14="http://schemas.microsoft.com/office/powerpoint/2010/main" val="281858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2</a:t>
            </a:fld>
            <a:endParaRPr lang="zh-CN" altLang="en-US"/>
          </a:p>
        </p:txBody>
      </p:sp>
    </p:spTree>
    <p:extLst>
      <p:ext uri="{BB962C8B-B14F-4D97-AF65-F5344CB8AC3E}">
        <p14:creationId xmlns:p14="http://schemas.microsoft.com/office/powerpoint/2010/main" val="902513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725F0-F7BB-AB30-3265-4044941F1C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4A6E-3BBC-224F-384F-251D19240C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1A17AB-0217-D8BF-80D2-5CC785D693C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0BCA93C-CAFD-89FD-8ED7-914CFF991F1A}"/>
              </a:ext>
            </a:extLst>
          </p:cNvPr>
          <p:cNvSpPr>
            <a:spLocks noGrp="1"/>
          </p:cNvSpPr>
          <p:nvPr>
            <p:ph type="sldNum" sz="quarter" idx="5"/>
          </p:nvPr>
        </p:nvSpPr>
        <p:spPr/>
        <p:txBody>
          <a:bodyPr/>
          <a:lstStyle/>
          <a:p>
            <a:fld id="{6EDC296E-2C0A-4FFE-AF18-6ACF9EA98876}" type="slidenum">
              <a:rPr lang="zh-CN" altLang="en-US" smtClean="0"/>
              <a:t>20</a:t>
            </a:fld>
            <a:endParaRPr lang="zh-CN" altLang="en-US"/>
          </a:p>
        </p:txBody>
      </p:sp>
    </p:spTree>
    <p:extLst>
      <p:ext uri="{BB962C8B-B14F-4D97-AF65-F5344CB8AC3E}">
        <p14:creationId xmlns:p14="http://schemas.microsoft.com/office/powerpoint/2010/main" val="2588858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B461-76C3-5D79-A193-BF83EFD30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8A59B-5BFC-AF32-3F5A-CC73A0BCAF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4E2403-F1F0-A556-C344-8525D1915E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70FF3-1A13-966B-1769-504D152B0B1B}"/>
              </a:ext>
            </a:extLst>
          </p:cNvPr>
          <p:cNvSpPr>
            <a:spLocks noGrp="1"/>
          </p:cNvSpPr>
          <p:nvPr>
            <p:ph type="sldNum" sz="quarter" idx="5"/>
          </p:nvPr>
        </p:nvSpPr>
        <p:spPr/>
        <p:txBody>
          <a:bodyPr/>
          <a:lstStyle/>
          <a:p>
            <a:fld id="{6EDC296E-2C0A-4FFE-AF18-6ACF9EA98876}" type="slidenum">
              <a:rPr lang="zh-CN" altLang="en-US" smtClean="0"/>
              <a:t>21</a:t>
            </a:fld>
            <a:endParaRPr lang="zh-CN" altLang="en-US"/>
          </a:p>
        </p:txBody>
      </p:sp>
    </p:spTree>
    <p:extLst>
      <p:ext uri="{BB962C8B-B14F-4D97-AF65-F5344CB8AC3E}">
        <p14:creationId xmlns:p14="http://schemas.microsoft.com/office/powerpoint/2010/main" val="1724761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B461-76C3-5D79-A193-BF83EFD30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8A59B-5BFC-AF32-3F5A-CC73A0BCAF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4E2403-F1F0-A556-C344-8525D1915E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70FF3-1A13-966B-1769-504D152B0B1B}"/>
              </a:ext>
            </a:extLst>
          </p:cNvPr>
          <p:cNvSpPr>
            <a:spLocks noGrp="1"/>
          </p:cNvSpPr>
          <p:nvPr>
            <p:ph type="sldNum" sz="quarter" idx="5"/>
          </p:nvPr>
        </p:nvSpPr>
        <p:spPr/>
        <p:txBody>
          <a:bodyPr/>
          <a:lstStyle/>
          <a:p>
            <a:fld id="{6EDC296E-2C0A-4FFE-AF18-6ACF9EA98876}" type="slidenum">
              <a:rPr lang="zh-CN" altLang="en-US" smtClean="0"/>
              <a:t>22</a:t>
            </a:fld>
            <a:endParaRPr lang="zh-CN" altLang="en-US"/>
          </a:p>
        </p:txBody>
      </p:sp>
    </p:spTree>
    <p:extLst>
      <p:ext uri="{BB962C8B-B14F-4D97-AF65-F5344CB8AC3E}">
        <p14:creationId xmlns:p14="http://schemas.microsoft.com/office/powerpoint/2010/main" val="27685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01A5C-7EC7-D3D8-6D91-5A3F281EE6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C87EED-1D91-A46B-0007-9EFC3C54D6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FAADAD-F0B1-200A-9545-8085B8DD245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43CFD1-E421-84FB-97BD-CFDE606BFAC0}"/>
              </a:ext>
            </a:extLst>
          </p:cNvPr>
          <p:cNvSpPr>
            <a:spLocks noGrp="1"/>
          </p:cNvSpPr>
          <p:nvPr>
            <p:ph type="sldNum" sz="quarter" idx="5"/>
          </p:nvPr>
        </p:nvSpPr>
        <p:spPr/>
        <p:txBody>
          <a:bodyPr/>
          <a:lstStyle/>
          <a:p>
            <a:fld id="{6EDC296E-2C0A-4FFE-AF18-6ACF9EA98876}" type="slidenum">
              <a:rPr lang="zh-CN" altLang="en-US" smtClean="0"/>
              <a:t>23</a:t>
            </a:fld>
            <a:endParaRPr lang="zh-CN" altLang="en-US"/>
          </a:p>
        </p:txBody>
      </p:sp>
    </p:spTree>
    <p:extLst>
      <p:ext uri="{BB962C8B-B14F-4D97-AF65-F5344CB8AC3E}">
        <p14:creationId xmlns:p14="http://schemas.microsoft.com/office/powerpoint/2010/main" val="3222437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DB51E-72BF-621C-9E82-CDC37FD7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1798A1-AE61-E36B-AC93-D135F04680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158F90-67EB-D106-B467-414349420E7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C9C13F9-6BE5-ADF4-E809-20DE8293171B}"/>
              </a:ext>
            </a:extLst>
          </p:cNvPr>
          <p:cNvSpPr>
            <a:spLocks noGrp="1"/>
          </p:cNvSpPr>
          <p:nvPr>
            <p:ph type="sldNum" sz="quarter" idx="5"/>
          </p:nvPr>
        </p:nvSpPr>
        <p:spPr/>
        <p:txBody>
          <a:bodyPr/>
          <a:lstStyle/>
          <a:p>
            <a:fld id="{6EDC296E-2C0A-4FFE-AF18-6ACF9EA98876}" type="slidenum">
              <a:rPr lang="zh-CN" altLang="en-US" smtClean="0"/>
              <a:t>24</a:t>
            </a:fld>
            <a:endParaRPr lang="zh-CN" altLang="en-US"/>
          </a:p>
        </p:txBody>
      </p:sp>
    </p:spTree>
    <p:extLst>
      <p:ext uri="{BB962C8B-B14F-4D97-AF65-F5344CB8AC3E}">
        <p14:creationId xmlns:p14="http://schemas.microsoft.com/office/powerpoint/2010/main" val="301823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25</a:t>
            </a:fld>
            <a:endParaRPr lang="zh-CN" altLang="en-US"/>
          </a:p>
        </p:txBody>
      </p:sp>
    </p:spTree>
    <p:extLst>
      <p:ext uri="{BB962C8B-B14F-4D97-AF65-F5344CB8AC3E}">
        <p14:creationId xmlns:p14="http://schemas.microsoft.com/office/powerpoint/2010/main" val="1528288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26</a:t>
            </a:fld>
            <a:endParaRPr lang="zh-CN" altLang="en-US"/>
          </a:p>
        </p:txBody>
      </p:sp>
    </p:spTree>
    <p:extLst>
      <p:ext uri="{BB962C8B-B14F-4D97-AF65-F5344CB8AC3E}">
        <p14:creationId xmlns:p14="http://schemas.microsoft.com/office/powerpoint/2010/main" val="2675686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27</a:t>
            </a:fld>
            <a:endParaRPr lang="zh-CN" altLang="en-US"/>
          </a:p>
        </p:txBody>
      </p:sp>
    </p:spTree>
    <p:extLst>
      <p:ext uri="{BB962C8B-B14F-4D97-AF65-F5344CB8AC3E}">
        <p14:creationId xmlns:p14="http://schemas.microsoft.com/office/powerpoint/2010/main" val="394478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BBA7-747A-C00E-3027-D479DFB5C0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1A8F91-FC12-BC53-EA92-B9238D4861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4BC9B4-4460-2289-9FCD-6CD3B042AA4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F41263C-10E7-5148-F09E-8342F3BEE7BA}"/>
              </a:ext>
            </a:extLst>
          </p:cNvPr>
          <p:cNvSpPr>
            <a:spLocks noGrp="1"/>
          </p:cNvSpPr>
          <p:nvPr>
            <p:ph type="sldNum" sz="quarter" idx="5"/>
          </p:nvPr>
        </p:nvSpPr>
        <p:spPr/>
        <p:txBody>
          <a:bodyPr/>
          <a:lstStyle/>
          <a:p>
            <a:fld id="{6EDC296E-2C0A-4FFE-AF18-6ACF9EA98876}" type="slidenum">
              <a:rPr lang="zh-CN" altLang="en-US" smtClean="0"/>
              <a:t>28</a:t>
            </a:fld>
            <a:endParaRPr lang="zh-CN" altLang="en-US"/>
          </a:p>
        </p:txBody>
      </p:sp>
    </p:spTree>
    <p:extLst>
      <p:ext uri="{BB962C8B-B14F-4D97-AF65-F5344CB8AC3E}">
        <p14:creationId xmlns:p14="http://schemas.microsoft.com/office/powerpoint/2010/main" val="2986520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D0AB2-9622-563D-6F23-A981A25847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98F9B5-B306-5E19-A2B4-DEBB8F3B68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01046F-9201-1B9C-9617-2B16863F051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5A0A72-AB27-C114-878F-DDEAB96B0DD5}"/>
              </a:ext>
            </a:extLst>
          </p:cNvPr>
          <p:cNvSpPr>
            <a:spLocks noGrp="1"/>
          </p:cNvSpPr>
          <p:nvPr>
            <p:ph type="sldNum" sz="quarter" idx="5"/>
          </p:nvPr>
        </p:nvSpPr>
        <p:spPr/>
        <p:txBody>
          <a:bodyPr/>
          <a:lstStyle/>
          <a:p>
            <a:fld id="{6EDC296E-2C0A-4FFE-AF18-6ACF9EA98876}" type="slidenum">
              <a:rPr lang="zh-CN" altLang="en-US" smtClean="0"/>
              <a:t>29</a:t>
            </a:fld>
            <a:endParaRPr lang="zh-CN" altLang="en-US"/>
          </a:p>
        </p:txBody>
      </p:sp>
    </p:spTree>
    <p:extLst>
      <p:ext uri="{BB962C8B-B14F-4D97-AF65-F5344CB8AC3E}">
        <p14:creationId xmlns:p14="http://schemas.microsoft.com/office/powerpoint/2010/main" val="371824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3</a:t>
            </a:fld>
            <a:endParaRPr lang="zh-CN" altLang="en-US"/>
          </a:p>
        </p:txBody>
      </p:sp>
    </p:spTree>
    <p:extLst>
      <p:ext uri="{BB962C8B-B14F-4D97-AF65-F5344CB8AC3E}">
        <p14:creationId xmlns:p14="http://schemas.microsoft.com/office/powerpoint/2010/main" val="3074246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30</a:t>
            </a:fld>
            <a:endParaRPr lang="zh-CN" altLang="en-US"/>
          </a:p>
        </p:txBody>
      </p:sp>
    </p:spTree>
    <p:extLst>
      <p:ext uri="{BB962C8B-B14F-4D97-AF65-F5344CB8AC3E}">
        <p14:creationId xmlns:p14="http://schemas.microsoft.com/office/powerpoint/2010/main" val="910154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31</a:t>
            </a:fld>
            <a:endParaRPr lang="zh-CN" altLang="en-US"/>
          </a:p>
        </p:txBody>
      </p:sp>
    </p:spTree>
    <p:extLst>
      <p:ext uri="{BB962C8B-B14F-4D97-AF65-F5344CB8AC3E}">
        <p14:creationId xmlns:p14="http://schemas.microsoft.com/office/powerpoint/2010/main" val="4221838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32</a:t>
            </a:fld>
            <a:endParaRPr lang="zh-CN" altLang="en-US"/>
          </a:p>
        </p:txBody>
      </p:sp>
    </p:spTree>
    <p:extLst>
      <p:ext uri="{BB962C8B-B14F-4D97-AF65-F5344CB8AC3E}">
        <p14:creationId xmlns:p14="http://schemas.microsoft.com/office/powerpoint/2010/main" val="3537777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33</a:t>
            </a:fld>
            <a:endParaRPr lang="zh-CN" altLang="en-US"/>
          </a:p>
        </p:txBody>
      </p:sp>
    </p:spTree>
    <p:extLst>
      <p:ext uri="{BB962C8B-B14F-4D97-AF65-F5344CB8AC3E}">
        <p14:creationId xmlns:p14="http://schemas.microsoft.com/office/powerpoint/2010/main" val="3012050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51B19-E88E-9E1A-EBEA-212AB4722E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CE51BD-C760-733C-5EC8-C5F93C457F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AF1E99-00B3-F622-5BFA-FECD59F8A3C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814A15E-DA0B-2B4F-BE7A-E284275942F2}"/>
              </a:ext>
            </a:extLst>
          </p:cNvPr>
          <p:cNvSpPr>
            <a:spLocks noGrp="1"/>
          </p:cNvSpPr>
          <p:nvPr>
            <p:ph type="sldNum" sz="quarter" idx="5"/>
          </p:nvPr>
        </p:nvSpPr>
        <p:spPr/>
        <p:txBody>
          <a:bodyPr/>
          <a:lstStyle/>
          <a:p>
            <a:fld id="{6EDC296E-2C0A-4FFE-AF18-6ACF9EA98876}" type="slidenum">
              <a:rPr lang="zh-CN" altLang="en-US" smtClean="0"/>
              <a:t>34</a:t>
            </a:fld>
            <a:endParaRPr lang="zh-CN" altLang="en-US"/>
          </a:p>
        </p:txBody>
      </p:sp>
    </p:spTree>
    <p:extLst>
      <p:ext uri="{BB962C8B-B14F-4D97-AF65-F5344CB8AC3E}">
        <p14:creationId xmlns:p14="http://schemas.microsoft.com/office/powerpoint/2010/main" val="1571730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35</a:t>
            </a:fld>
            <a:endParaRPr lang="zh-CN" altLang="en-US"/>
          </a:p>
        </p:txBody>
      </p:sp>
    </p:spTree>
    <p:extLst>
      <p:ext uri="{BB962C8B-B14F-4D97-AF65-F5344CB8AC3E}">
        <p14:creationId xmlns:p14="http://schemas.microsoft.com/office/powerpoint/2010/main" val="1461269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AFFD-5E50-6657-81A0-61BA8719AF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FD7E06-CAE7-6D0A-8FE6-75E1E053A6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5763EB-61A3-B5E2-8F32-F3605AE05AC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C587B3D-FBFF-DD75-316B-477E6E6B07F3}"/>
              </a:ext>
            </a:extLst>
          </p:cNvPr>
          <p:cNvSpPr>
            <a:spLocks noGrp="1"/>
          </p:cNvSpPr>
          <p:nvPr>
            <p:ph type="sldNum" sz="quarter" idx="5"/>
          </p:nvPr>
        </p:nvSpPr>
        <p:spPr/>
        <p:txBody>
          <a:bodyPr/>
          <a:lstStyle/>
          <a:p>
            <a:fld id="{6EDC296E-2C0A-4FFE-AF18-6ACF9EA98876}" type="slidenum">
              <a:rPr lang="zh-CN" altLang="en-US" smtClean="0"/>
              <a:t>36</a:t>
            </a:fld>
            <a:endParaRPr lang="zh-CN" altLang="en-US"/>
          </a:p>
        </p:txBody>
      </p:sp>
    </p:spTree>
    <p:extLst>
      <p:ext uri="{BB962C8B-B14F-4D97-AF65-F5344CB8AC3E}">
        <p14:creationId xmlns:p14="http://schemas.microsoft.com/office/powerpoint/2010/main" val="3672944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6A27-00C4-6E88-4EE1-2BC0BD6598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6059C7-8A4F-865E-E735-3D431AE8F3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4FEDF0-D3FD-923C-9858-B75FD61651E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B6DC486-F953-9328-3EDB-ACB3DE3B706F}"/>
              </a:ext>
            </a:extLst>
          </p:cNvPr>
          <p:cNvSpPr>
            <a:spLocks noGrp="1"/>
          </p:cNvSpPr>
          <p:nvPr>
            <p:ph type="sldNum" sz="quarter" idx="5"/>
          </p:nvPr>
        </p:nvSpPr>
        <p:spPr/>
        <p:txBody>
          <a:bodyPr/>
          <a:lstStyle/>
          <a:p>
            <a:fld id="{6EDC296E-2C0A-4FFE-AF18-6ACF9EA98876}" type="slidenum">
              <a:rPr lang="zh-CN" altLang="en-US" smtClean="0"/>
              <a:t>37</a:t>
            </a:fld>
            <a:endParaRPr lang="zh-CN" altLang="en-US"/>
          </a:p>
        </p:txBody>
      </p:sp>
    </p:spTree>
    <p:extLst>
      <p:ext uri="{BB962C8B-B14F-4D97-AF65-F5344CB8AC3E}">
        <p14:creationId xmlns:p14="http://schemas.microsoft.com/office/powerpoint/2010/main" val="2955723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38</a:t>
            </a:fld>
            <a:endParaRPr lang="zh-CN" altLang="en-US"/>
          </a:p>
        </p:txBody>
      </p:sp>
    </p:spTree>
    <p:extLst>
      <p:ext uri="{BB962C8B-B14F-4D97-AF65-F5344CB8AC3E}">
        <p14:creationId xmlns:p14="http://schemas.microsoft.com/office/powerpoint/2010/main" val="233452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4</a:t>
            </a:fld>
            <a:endParaRPr lang="zh-CN" altLang="en-US"/>
          </a:p>
        </p:txBody>
      </p:sp>
    </p:spTree>
    <p:extLst>
      <p:ext uri="{BB962C8B-B14F-4D97-AF65-F5344CB8AC3E}">
        <p14:creationId xmlns:p14="http://schemas.microsoft.com/office/powerpoint/2010/main" val="3305623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5</a:t>
            </a:fld>
            <a:endParaRPr lang="zh-CN" altLang="en-US"/>
          </a:p>
        </p:txBody>
      </p:sp>
    </p:spTree>
    <p:extLst>
      <p:ext uri="{BB962C8B-B14F-4D97-AF65-F5344CB8AC3E}">
        <p14:creationId xmlns:p14="http://schemas.microsoft.com/office/powerpoint/2010/main" val="3174954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6</a:t>
            </a:fld>
            <a:endParaRPr lang="zh-CN" altLang="en-US"/>
          </a:p>
        </p:txBody>
      </p:sp>
    </p:spTree>
    <p:extLst>
      <p:ext uri="{BB962C8B-B14F-4D97-AF65-F5344CB8AC3E}">
        <p14:creationId xmlns:p14="http://schemas.microsoft.com/office/powerpoint/2010/main" val="250773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7</a:t>
            </a:fld>
            <a:endParaRPr lang="zh-CN" altLang="en-US"/>
          </a:p>
        </p:txBody>
      </p:sp>
    </p:spTree>
    <p:extLst>
      <p:ext uri="{BB962C8B-B14F-4D97-AF65-F5344CB8AC3E}">
        <p14:creationId xmlns:p14="http://schemas.microsoft.com/office/powerpoint/2010/main" val="538719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8</a:t>
            </a:fld>
            <a:endParaRPr lang="zh-CN" altLang="en-US"/>
          </a:p>
        </p:txBody>
      </p:sp>
    </p:spTree>
    <p:extLst>
      <p:ext uri="{BB962C8B-B14F-4D97-AF65-F5344CB8AC3E}">
        <p14:creationId xmlns:p14="http://schemas.microsoft.com/office/powerpoint/2010/main" val="2453590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9</a:t>
            </a:fld>
            <a:endParaRPr lang="zh-CN" altLang="en-US"/>
          </a:p>
        </p:txBody>
      </p:sp>
    </p:spTree>
    <p:extLst>
      <p:ext uri="{BB962C8B-B14F-4D97-AF65-F5344CB8AC3E}">
        <p14:creationId xmlns:p14="http://schemas.microsoft.com/office/powerpoint/2010/main" val="315893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DCED3-255D-6AFA-DBF1-F14DC73B38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477FB53-4296-9F40-3A82-2CFF7A48BC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8C87692-3E54-850A-9805-D19C5EC492B4}"/>
              </a:ext>
            </a:extLst>
          </p:cNvPr>
          <p:cNvSpPr>
            <a:spLocks noGrp="1"/>
          </p:cNvSpPr>
          <p:nvPr>
            <p:ph type="dt" sz="half" idx="10"/>
          </p:nvPr>
        </p:nvSpPr>
        <p:spPr/>
        <p:txBody>
          <a:bodyPr/>
          <a:lstStyle/>
          <a:p>
            <a:fld id="{565B0915-895C-4C44-A1DD-A55731EAB444}"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0B8363B6-A1FB-6A83-E153-C58720F765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7EA27-B360-0354-8522-68F9A5B2440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75181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83052-2EBD-D8FD-22A4-1F57CFC708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2E924EF-9E65-707F-BBB6-2DDE69BE78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262ED7-C693-1BEF-4697-668B1D4B077E}"/>
              </a:ext>
            </a:extLst>
          </p:cNvPr>
          <p:cNvSpPr>
            <a:spLocks noGrp="1"/>
          </p:cNvSpPr>
          <p:nvPr>
            <p:ph type="dt" sz="half" idx="10"/>
          </p:nvPr>
        </p:nvSpPr>
        <p:spPr/>
        <p:txBody>
          <a:bodyPr/>
          <a:lstStyle/>
          <a:p>
            <a:fld id="{565B0915-895C-4C44-A1DD-A55731EAB444}"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E906CDA4-3CCC-4845-376C-936F632127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4FAA3D-DE45-100D-0910-E6BE6551032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70648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BA01546-B6EC-49E1-1C68-579E175653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BCC0106-13E4-2663-3298-74FE97E15FC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16464-2E6F-DBF6-3222-E6045C57D2CA}"/>
              </a:ext>
            </a:extLst>
          </p:cNvPr>
          <p:cNvSpPr>
            <a:spLocks noGrp="1"/>
          </p:cNvSpPr>
          <p:nvPr>
            <p:ph type="dt" sz="half" idx="10"/>
          </p:nvPr>
        </p:nvSpPr>
        <p:spPr/>
        <p:txBody>
          <a:bodyPr/>
          <a:lstStyle/>
          <a:p>
            <a:fld id="{565B0915-895C-4C44-A1DD-A55731EAB444}"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5A162ABD-877B-D89E-206B-53A0BFD6D5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3B8F44-A6C6-EA55-1D77-BBB98191A155}"/>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088196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7368DBF-576F-42F1-9FED-0EF5837868EB}"/>
              </a:ext>
            </a:extLst>
          </p:cNvPr>
          <p:cNvSpPr txBox="1"/>
          <p:nvPr userDrawn="1"/>
        </p:nvSpPr>
        <p:spPr>
          <a:xfrm>
            <a:off x="4178298" y="6329918"/>
            <a:ext cx="38354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bg1">
                    <a:lumMod val="85000"/>
                  </a:schemeClr>
                </a:solidFill>
                <a:latin typeface="方正姚体" panose="02010601030101010101" pitchFamily="2" charset="-122"/>
                <a:ea typeface="方正姚体" panose="02010601030101010101" pitchFamily="2" charset="-122"/>
              </a:rPr>
              <a:t>— </a:t>
            </a:r>
            <a:r>
              <a:rPr lang="zh-CN" altLang="en-US" b="1" dirty="0">
                <a:solidFill>
                  <a:schemeClr val="bg1">
                    <a:lumMod val="85000"/>
                  </a:schemeClr>
                </a:solidFill>
                <a:latin typeface="方正姚体" panose="02010601030101010101" pitchFamily="2" charset="-122"/>
                <a:ea typeface="方正姚体" panose="02010601030101010101" pitchFamily="2" charset="-122"/>
              </a:rPr>
              <a:t>允公允能 日新月异 </a:t>
            </a:r>
            <a:r>
              <a:rPr lang="en-US" altLang="zh-CN" b="1" dirty="0">
                <a:solidFill>
                  <a:schemeClr val="bg1">
                    <a:lumMod val="85000"/>
                  </a:schemeClr>
                </a:solidFill>
                <a:latin typeface="方正姚体" panose="02010601030101010101" pitchFamily="2" charset="-122"/>
                <a:ea typeface="方正姚体" panose="02010601030101010101" pitchFamily="2" charset="-122"/>
              </a:rPr>
              <a:t>—</a:t>
            </a:r>
            <a:endParaRPr lang="zh-CN" altLang="en-US" b="1" dirty="0">
              <a:solidFill>
                <a:schemeClr val="bg1">
                  <a:lumMod val="85000"/>
                </a:schemeClr>
              </a:solidFill>
              <a:latin typeface="方正姚体" panose="02010601030101010101" pitchFamily="2" charset="-122"/>
              <a:ea typeface="方正姚体" panose="02010601030101010101" pitchFamily="2" charset="-122"/>
            </a:endParaRPr>
          </a:p>
        </p:txBody>
      </p:sp>
      <p:sp>
        <p:nvSpPr>
          <p:cNvPr id="11" name="标题 1">
            <a:extLst>
              <a:ext uri="{FF2B5EF4-FFF2-40B4-BE49-F238E27FC236}">
                <a16:creationId xmlns:a16="http://schemas.microsoft.com/office/drawing/2014/main" id="{6F95960C-FF81-46F8-97FA-52D16457B312}"/>
              </a:ext>
            </a:extLst>
          </p:cNvPr>
          <p:cNvSpPr>
            <a:spLocks noGrp="1"/>
          </p:cNvSpPr>
          <p:nvPr>
            <p:ph type="title"/>
          </p:nvPr>
        </p:nvSpPr>
        <p:spPr>
          <a:xfrm>
            <a:off x="838200" y="296862"/>
            <a:ext cx="5257798" cy="866775"/>
          </a:xfrm>
        </p:spPr>
        <p:txBody>
          <a:bodyPr>
            <a:normAutofit/>
          </a:bodyPr>
          <a:lstStyle>
            <a:lvl1pPr>
              <a:defRPr sz="3200" b="1"/>
            </a:lvl1pPr>
          </a:lstStyle>
          <a:p>
            <a:r>
              <a:rPr lang="zh-CN" altLang="en-US" dirty="0"/>
              <a:t>单击此处编辑母版标题样式</a:t>
            </a:r>
          </a:p>
        </p:txBody>
      </p:sp>
      <p:cxnSp>
        <p:nvCxnSpPr>
          <p:cNvPr id="12" name="直接连接符 11">
            <a:extLst>
              <a:ext uri="{FF2B5EF4-FFF2-40B4-BE49-F238E27FC236}">
                <a16:creationId xmlns:a16="http://schemas.microsoft.com/office/drawing/2014/main" id="{1F6DC3CE-F050-482B-95F1-4AD01B3E0E29}"/>
              </a:ext>
            </a:extLst>
          </p:cNvPr>
          <p:cNvCxnSpPr>
            <a:cxnSpLocks/>
          </p:cNvCxnSpPr>
          <p:nvPr userDrawn="1"/>
        </p:nvCxnSpPr>
        <p:spPr>
          <a:xfrm>
            <a:off x="673100" y="365125"/>
            <a:ext cx="0" cy="587375"/>
          </a:xfrm>
          <a:prstGeom prst="line">
            <a:avLst/>
          </a:prstGeom>
          <a:ln w="57150">
            <a:solidFill>
              <a:srgbClr val="7E0C6E"/>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8F93642D-A295-4CB0-ABD7-5A71ED82A5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5241" y="259609"/>
            <a:ext cx="2403659" cy="692891"/>
          </a:xfrm>
          <a:prstGeom prst="rect">
            <a:avLst/>
          </a:prstGeom>
        </p:spPr>
      </p:pic>
    </p:spTree>
    <p:extLst>
      <p:ext uri="{BB962C8B-B14F-4D97-AF65-F5344CB8AC3E}">
        <p14:creationId xmlns:p14="http://schemas.microsoft.com/office/powerpoint/2010/main" val="290038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0D5FB-6387-03BA-14DE-1F89473D9C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5E6756-14CC-8781-9073-F892C378BFC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9007ED-C520-2627-FC77-4E4838CD27D0}"/>
              </a:ext>
            </a:extLst>
          </p:cNvPr>
          <p:cNvSpPr>
            <a:spLocks noGrp="1"/>
          </p:cNvSpPr>
          <p:nvPr>
            <p:ph type="dt" sz="half" idx="10"/>
          </p:nvPr>
        </p:nvSpPr>
        <p:spPr/>
        <p:txBody>
          <a:bodyPr/>
          <a:lstStyle/>
          <a:p>
            <a:fld id="{565B0915-895C-4C44-A1DD-A55731EAB444}"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276B7A6D-2806-4A50-EFD9-F117AD0C8B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CAEA1F-5FE3-9365-3443-8AF7A355C49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245234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AF1CE-5B48-8CD6-5CCC-0C734B69B73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B178F8-EBD1-692B-9775-6F6DA60329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810EB71-ACCE-6994-54D2-F2616079A5E1}"/>
              </a:ext>
            </a:extLst>
          </p:cNvPr>
          <p:cNvSpPr>
            <a:spLocks noGrp="1"/>
          </p:cNvSpPr>
          <p:nvPr>
            <p:ph type="dt" sz="half" idx="10"/>
          </p:nvPr>
        </p:nvSpPr>
        <p:spPr/>
        <p:txBody>
          <a:bodyPr/>
          <a:lstStyle/>
          <a:p>
            <a:fld id="{565B0915-895C-4C44-A1DD-A55731EAB444}"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F846C797-6750-0B99-4902-0A023F7E7A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AD7F93-7B6C-4FF8-7CC1-E0C283E9B199}"/>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89310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1AAF4-C2C0-9746-5074-28DE307C3F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422926-AEB9-FF60-B643-1BD93A315D5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30D18E2-D2C1-55E1-0E5E-66D3C698CF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8C21D3-7BB4-0F42-2FE0-13E0A0CCCA9D}"/>
              </a:ext>
            </a:extLst>
          </p:cNvPr>
          <p:cNvSpPr>
            <a:spLocks noGrp="1"/>
          </p:cNvSpPr>
          <p:nvPr>
            <p:ph type="dt" sz="half" idx="10"/>
          </p:nvPr>
        </p:nvSpPr>
        <p:spPr/>
        <p:txBody>
          <a:bodyPr/>
          <a:lstStyle/>
          <a:p>
            <a:fld id="{565B0915-895C-4C44-A1DD-A55731EAB444}" type="datetimeFigureOut">
              <a:rPr lang="zh-CN" altLang="en-US" smtClean="0"/>
              <a:t>2024/4/9</a:t>
            </a:fld>
            <a:endParaRPr lang="zh-CN" altLang="en-US"/>
          </a:p>
        </p:txBody>
      </p:sp>
      <p:sp>
        <p:nvSpPr>
          <p:cNvPr id="6" name="页脚占位符 5">
            <a:extLst>
              <a:ext uri="{FF2B5EF4-FFF2-40B4-BE49-F238E27FC236}">
                <a16:creationId xmlns:a16="http://schemas.microsoft.com/office/drawing/2014/main" id="{51E643B2-2304-400F-5FD1-82B0E234D4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1DCF4B-3B92-34FE-8A66-2317D8C6ACC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994470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442BE-2DDA-6B46-12E9-81F27856B66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31C1BB-E6E1-BB6D-03CD-AE5515353F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C3B9E5-12CF-B66F-BC81-8287F1824BD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7D6F119-5EF1-C2FE-60E0-779BEA7896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B86B4D-2029-46DF-92B5-F21F008818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C6D83D-B0C8-303D-5A79-12952700A9EB}"/>
              </a:ext>
            </a:extLst>
          </p:cNvPr>
          <p:cNvSpPr>
            <a:spLocks noGrp="1"/>
          </p:cNvSpPr>
          <p:nvPr>
            <p:ph type="dt" sz="half" idx="10"/>
          </p:nvPr>
        </p:nvSpPr>
        <p:spPr/>
        <p:txBody>
          <a:bodyPr/>
          <a:lstStyle/>
          <a:p>
            <a:fld id="{565B0915-895C-4C44-A1DD-A55731EAB444}" type="datetimeFigureOut">
              <a:rPr lang="zh-CN" altLang="en-US" smtClean="0"/>
              <a:t>2024/4/9</a:t>
            </a:fld>
            <a:endParaRPr lang="zh-CN" altLang="en-US"/>
          </a:p>
        </p:txBody>
      </p:sp>
      <p:sp>
        <p:nvSpPr>
          <p:cNvPr id="8" name="页脚占位符 7">
            <a:extLst>
              <a:ext uri="{FF2B5EF4-FFF2-40B4-BE49-F238E27FC236}">
                <a16:creationId xmlns:a16="http://schemas.microsoft.com/office/drawing/2014/main" id="{D51B315C-3E6B-39FC-2DC9-96813FBF42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9223B2-E6ED-64EC-A5B5-64919EE944D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28216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36540-590B-87B5-DC56-8BA06830363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A655C7E-EAAD-77CC-38AD-192F79185721}"/>
              </a:ext>
            </a:extLst>
          </p:cNvPr>
          <p:cNvSpPr>
            <a:spLocks noGrp="1"/>
          </p:cNvSpPr>
          <p:nvPr>
            <p:ph type="dt" sz="half" idx="10"/>
          </p:nvPr>
        </p:nvSpPr>
        <p:spPr/>
        <p:txBody>
          <a:bodyPr/>
          <a:lstStyle/>
          <a:p>
            <a:fld id="{565B0915-895C-4C44-A1DD-A55731EAB444}" type="datetimeFigureOut">
              <a:rPr lang="zh-CN" altLang="en-US" smtClean="0"/>
              <a:t>2024/4/9</a:t>
            </a:fld>
            <a:endParaRPr lang="zh-CN" altLang="en-US"/>
          </a:p>
        </p:txBody>
      </p:sp>
      <p:sp>
        <p:nvSpPr>
          <p:cNvPr id="4" name="页脚占位符 3">
            <a:extLst>
              <a:ext uri="{FF2B5EF4-FFF2-40B4-BE49-F238E27FC236}">
                <a16:creationId xmlns:a16="http://schemas.microsoft.com/office/drawing/2014/main" id="{0E950FE3-6174-F125-108E-CEEFDDB117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8780E1-DB56-5BA7-E08D-5F1E5A638C3D}"/>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47783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C918EC2-6D7B-2479-3D1D-1F7BF2B4A0ED}"/>
              </a:ext>
            </a:extLst>
          </p:cNvPr>
          <p:cNvSpPr>
            <a:spLocks noGrp="1"/>
          </p:cNvSpPr>
          <p:nvPr>
            <p:ph type="dt" sz="half" idx="10"/>
          </p:nvPr>
        </p:nvSpPr>
        <p:spPr/>
        <p:txBody>
          <a:bodyPr/>
          <a:lstStyle/>
          <a:p>
            <a:fld id="{565B0915-895C-4C44-A1DD-A55731EAB444}" type="datetimeFigureOut">
              <a:rPr lang="zh-CN" altLang="en-US" smtClean="0"/>
              <a:t>2024/4/9</a:t>
            </a:fld>
            <a:endParaRPr lang="zh-CN" altLang="en-US"/>
          </a:p>
        </p:txBody>
      </p:sp>
      <p:sp>
        <p:nvSpPr>
          <p:cNvPr id="3" name="页脚占位符 2">
            <a:extLst>
              <a:ext uri="{FF2B5EF4-FFF2-40B4-BE49-F238E27FC236}">
                <a16:creationId xmlns:a16="http://schemas.microsoft.com/office/drawing/2014/main" id="{4C84D2DA-4BEB-3210-3ABF-6492522ECCE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B58BA7A-50EA-E1E1-FA63-29C91996D4C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347890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51BB4-927D-4A43-1ED1-8BDF82B3DA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D3B8D2C-4C56-09C6-8EAE-EAAC3AA87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0EBD618-40EE-A8C7-4161-F2A333263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FA4525-A655-ABE4-D096-F7F278A2D4A6}"/>
              </a:ext>
            </a:extLst>
          </p:cNvPr>
          <p:cNvSpPr>
            <a:spLocks noGrp="1"/>
          </p:cNvSpPr>
          <p:nvPr>
            <p:ph type="dt" sz="half" idx="10"/>
          </p:nvPr>
        </p:nvSpPr>
        <p:spPr/>
        <p:txBody>
          <a:bodyPr/>
          <a:lstStyle/>
          <a:p>
            <a:fld id="{565B0915-895C-4C44-A1DD-A55731EAB444}" type="datetimeFigureOut">
              <a:rPr lang="zh-CN" altLang="en-US" smtClean="0"/>
              <a:t>2024/4/9</a:t>
            </a:fld>
            <a:endParaRPr lang="zh-CN" altLang="en-US"/>
          </a:p>
        </p:txBody>
      </p:sp>
      <p:sp>
        <p:nvSpPr>
          <p:cNvPr id="6" name="页脚占位符 5">
            <a:extLst>
              <a:ext uri="{FF2B5EF4-FFF2-40B4-BE49-F238E27FC236}">
                <a16:creationId xmlns:a16="http://schemas.microsoft.com/office/drawing/2014/main" id="{840E2D86-9143-059F-1FA5-01A147D8B7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DD72EB-8C8F-40D6-8A20-17B99E384A5B}"/>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484574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5A885-28D5-1265-6F1A-94BDD96B3E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D30554-1EEE-49CD-842D-6BD8E3879D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ED1ECA-CE47-0203-9153-B9BB8DDA4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985A80-0A9F-925C-9883-96E13F73C7EC}"/>
              </a:ext>
            </a:extLst>
          </p:cNvPr>
          <p:cNvSpPr>
            <a:spLocks noGrp="1"/>
          </p:cNvSpPr>
          <p:nvPr>
            <p:ph type="dt" sz="half" idx="10"/>
          </p:nvPr>
        </p:nvSpPr>
        <p:spPr/>
        <p:txBody>
          <a:bodyPr/>
          <a:lstStyle/>
          <a:p>
            <a:fld id="{565B0915-895C-4C44-A1DD-A55731EAB444}" type="datetimeFigureOut">
              <a:rPr lang="zh-CN" altLang="en-US" smtClean="0"/>
              <a:t>2024/4/9</a:t>
            </a:fld>
            <a:endParaRPr lang="zh-CN" altLang="en-US"/>
          </a:p>
        </p:txBody>
      </p:sp>
      <p:sp>
        <p:nvSpPr>
          <p:cNvPr id="6" name="页脚占位符 5">
            <a:extLst>
              <a:ext uri="{FF2B5EF4-FFF2-40B4-BE49-F238E27FC236}">
                <a16:creationId xmlns:a16="http://schemas.microsoft.com/office/drawing/2014/main" id="{ECC702D0-6020-2B2A-48A9-31FEA1DDAB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40247D-F2FC-FCFE-9645-35C35B460CF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99647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019CA9-18BE-D0E1-4EB7-F209CA485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718859-5196-25FC-9FCC-16EF186D3D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D77679-7C9B-F781-DE98-DBD759F0B6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B0915-895C-4C44-A1DD-A55731EAB444}" type="datetimeFigureOut">
              <a:rPr lang="zh-CN" altLang="en-US" smtClean="0"/>
              <a:t>2024/4/9</a:t>
            </a:fld>
            <a:endParaRPr lang="zh-CN" altLang="en-US"/>
          </a:p>
        </p:txBody>
      </p:sp>
      <p:sp>
        <p:nvSpPr>
          <p:cNvPr id="5" name="页脚占位符 4">
            <a:extLst>
              <a:ext uri="{FF2B5EF4-FFF2-40B4-BE49-F238E27FC236}">
                <a16:creationId xmlns:a16="http://schemas.microsoft.com/office/drawing/2014/main" id="{6C9FD402-379A-4C4C-0654-E75F0D9B0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5D7E227-B03F-4E20-4158-4E4C61C7F3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279673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2.jpg"/><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48.jpeg"/><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48.jpeg"/><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F213BB-BBCD-A894-AA42-D577A1D83CB3}"/>
              </a:ext>
            </a:extLst>
          </p:cNvPr>
          <p:cNvSpPr txBox="1"/>
          <p:nvPr/>
        </p:nvSpPr>
        <p:spPr>
          <a:xfrm>
            <a:off x="2172586" y="2826228"/>
            <a:ext cx="7846828" cy="1446550"/>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信息隐藏技术</a:t>
            </a:r>
            <a:endParaRPr lang="en-US" altLang="zh-CN" sz="4400" b="1" dirty="0">
              <a:latin typeface="楷体" panose="02010609060101010101" pitchFamily="49" charset="-122"/>
              <a:ea typeface="楷体" panose="02010609060101010101" pitchFamily="49" charset="-122"/>
            </a:endParaRPr>
          </a:p>
          <a:p>
            <a:pPr algn="ctr"/>
            <a:r>
              <a:rPr lang="en-US" altLang="zh-CN" sz="4400" b="1" dirty="0">
                <a:latin typeface="楷体" panose="02010609060101010101" pitchFamily="49" charset="-122"/>
                <a:ea typeface="楷体" panose="02010609060101010101" pitchFamily="49" charset="-122"/>
              </a:rPr>
              <a:t>Lab1 </a:t>
            </a:r>
            <a:r>
              <a:rPr lang="zh-CN" altLang="en-US" sz="4400" b="1" dirty="0">
                <a:latin typeface="楷体" panose="02010609060101010101" pitchFamily="49" charset="-122"/>
                <a:ea typeface="楷体" panose="02010609060101010101" pitchFamily="49" charset="-122"/>
              </a:rPr>
              <a:t>可视密码学</a:t>
            </a:r>
          </a:p>
        </p:txBody>
      </p:sp>
      <p:sp>
        <p:nvSpPr>
          <p:cNvPr id="5" name="文本框 4">
            <a:extLst>
              <a:ext uri="{FF2B5EF4-FFF2-40B4-BE49-F238E27FC236}">
                <a16:creationId xmlns:a16="http://schemas.microsoft.com/office/drawing/2014/main" id="{0F3A970F-4013-5A01-BECC-A9AC82D15A62}"/>
              </a:ext>
            </a:extLst>
          </p:cNvPr>
          <p:cNvSpPr txBox="1"/>
          <p:nvPr/>
        </p:nvSpPr>
        <p:spPr>
          <a:xfrm>
            <a:off x="3290417" y="5450958"/>
            <a:ext cx="5611166" cy="461665"/>
          </a:xfrm>
          <a:prstGeom prst="rect">
            <a:avLst/>
          </a:prstGeom>
          <a:noFill/>
        </p:spPr>
        <p:txBody>
          <a:bodyPr wrap="square" rtlCol="0">
            <a:spAutoFit/>
          </a:bodyPr>
          <a:lstStyle/>
          <a:p>
            <a:pPr algn="ctr"/>
            <a:r>
              <a:rPr lang="zh-CN" altLang="en-US" sz="2400" b="1" dirty="0">
                <a:latin typeface="华文中宋" panose="02010600040101010101" pitchFamily="2" charset="-122"/>
                <a:ea typeface="华文中宋" panose="02010600040101010101" pitchFamily="2" charset="-122"/>
              </a:rPr>
              <a:t>刘修铭 齐明杰 武桐西 周钰宸 于泽林</a:t>
            </a:r>
          </a:p>
        </p:txBody>
      </p:sp>
      <p:pic>
        <p:nvPicPr>
          <p:cNvPr id="7" name="图形 6">
            <a:extLst>
              <a:ext uri="{FF2B5EF4-FFF2-40B4-BE49-F238E27FC236}">
                <a16:creationId xmlns:a16="http://schemas.microsoft.com/office/drawing/2014/main" id="{DB0E7BC3-6136-DA94-A45B-183FC1D5C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1025" y="704402"/>
            <a:ext cx="1469951" cy="1469951"/>
          </a:xfrm>
          <a:prstGeom prst="rect">
            <a:avLst/>
          </a:prstGeom>
        </p:spPr>
      </p:pic>
    </p:spTree>
    <p:extLst>
      <p:ext uri="{BB962C8B-B14F-4D97-AF65-F5344CB8AC3E}">
        <p14:creationId xmlns:p14="http://schemas.microsoft.com/office/powerpoint/2010/main" val="2360002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彩色图像的可视密码技术实现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30987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彩色图像较前面二者相比是由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R</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G</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B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三个分量构成，是一个三维矩阵。处理时，将每个分量当作一张图片按照灰度图像进行半色调处理，对每个分量的图片对应分存到两张伪装图像的对应分量上，最后将其进行合并，即可得到待加密的秘密图像。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2954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382189D4-536F-5F47-8923-EEC52416C0D2}"/>
                  </a:ext>
                </a:extLst>
              </p:cNvPr>
              <p:cNvSpPr txBox="1"/>
              <p:nvPr/>
            </p:nvSpPr>
            <p:spPr>
              <a:xfrm>
                <a:off x="959330" y="1478882"/>
                <a:ext cx="10273339" cy="2792239"/>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假设可以将秘密分成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个不同的</a:t>
                </a:r>
                <a:r>
                  <a:rPr lang="zh-CN" altLang="en-US" sz="2400" dirty="0">
                    <a:solidFill>
                      <a:srgbClr val="333333"/>
                    </a:solidFill>
                    <a:latin typeface="Times New Roman" panose="02020603050405020304" pitchFamily="18" charset="0"/>
                    <a:ea typeface="SimSun" panose="02010600030101010101" pitchFamily="2" charset="-122"/>
                    <a:cs typeface="Times New Roman" panose="02020603050405020304" pitchFamily="18" charset="0"/>
                  </a:rPr>
                  <a:t>分存</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图像，然后原始图像只能通过不同</a:t>
                </a:r>
                <a:r>
                  <a:rPr lang="zh-CN" altLang="en-US" sz="2400" dirty="0">
                    <a:solidFill>
                      <a:srgbClr val="333333"/>
                    </a:solidFill>
                    <a:latin typeface="Times New Roman" panose="02020603050405020304" pitchFamily="18" charset="0"/>
                    <a:ea typeface="SimSun" panose="02010600030101010101" pitchFamily="2" charset="-122"/>
                    <a:cs typeface="Times New Roman" panose="02020603050405020304" pitchFamily="18" charset="0"/>
                  </a:rPr>
                  <a:t>分存</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图像的组合来恢复。为了实现这一目标，采用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Shamir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阈值方案中的拉格朗日插值多项式。此处以灰度图像为例进行实现。</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将大小为 </a:t>
                </a:r>
                <a14:m>
                  <m:oMath xmlns:m="http://schemas.openxmlformats.org/officeDocument/2006/math">
                    <m:r>
                      <a:rPr lang="en-US" altLang="zh-CN" sz="2400" b="0" i="1" u="none" strike="noStrike" dirty="0"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𝐻</m:t>
                    </m:r>
                    <m:r>
                      <a:rPr lang="en-US" altLang="zh-CN" sz="2400" b="0" i="1" u="none" strike="noStrike" dirty="0"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 × </m:t>
                    </m:r>
                    <m:r>
                      <a:rPr lang="en-US" altLang="zh-CN" sz="2400" b="0" i="1" u="none" strike="noStrike" dirty="0" smtClean="0">
                        <a:solidFill>
                          <a:srgbClr val="333333"/>
                        </a:solidFill>
                        <a:effectLst/>
                        <a:latin typeface="Cambria Math" panose="02040503050406030204" pitchFamily="18" charset="0"/>
                        <a:ea typeface="Cambria Math" panose="02040503050406030204" pitchFamily="18" charset="0"/>
                        <a:cs typeface="Times New Roman" panose="02020603050405020304" pitchFamily="18" charset="0"/>
                      </a:rPr>
                      <m:t>𝑊</m:t>
                    </m:r>
                  </m:oMath>
                </a14:m>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的图像分成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m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个部分，每个部分包含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个像素。</a:t>
                </a:r>
              </a:p>
            </p:txBody>
          </p:sp>
        </mc:Choice>
        <mc:Fallback>
          <p:sp>
            <p:nvSpPr>
              <p:cNvPr id="7" name="文本框 6">
                <a:extLst>
                  <a:ext uri="{FF2B5EF4-FFF2-40B4-BE49-F238E27FC236}">
                    <a16:creationId xmlns:a16="http://schemas.microsoft.com/office/drawing/2014/main" id="{382189D4-536F-5F47-8923-EEC52416C0D2}"/>
                  </a:ext>
                </a:extLst>
              </p:cNvPr>
              <p:cNvSpPr txBox="1">
                <a:spLocks noRot="1" noChangeAspect="1" noMove="1" noResize="1" noEditPoints="1" noAdjustHandles="1" noChangeArrowheads="1" noChangeShapeType="1" noTextEdit="1"/>
              </p:cNvSpPr>
              <p:nvPr/>
            </p:nvSpPr>
            <p:spPr>
              <a:xfrm>
                <a:off x="959330" y="1478882"/>
                <a:ext cx="10273339" cy="2792239"/>
              </a:xfrm>
              <a:prstGeom prst="rect">
                <a:avLst/>
              </a:prstGeom>
              <a:blipFill>
                <a:blip r:embed="rId3"/>
                <a:stretch>
                  <a:fillRect l="-864" r="-617" b="-40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806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382189D4-536F-5F47-8923-EEC52416C0D2}"/>
                  </a:ext>
                </a:extLst>
              </p:cNvPr>
              <p:cNvSpPr txBox="1"/>
              <p:nvPr/>
            </p:nvSpPr>
            <p:spPr>
              <a:xfrm>
                <a:off x="959330" y="1201883"/>
                <a:ext cx="10273339" cy="3900235"/>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对于部分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，定义多项式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err="1">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s_k</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(x)=s_0+s_1x+...+s_{t-1}x^{t-1}(</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，其中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$s_0,s_1,...,s_{t-1}$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对应每个像素的值。</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根据此多项式及给定的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，即可得到一个包含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$s_0(x),s_1(x),...,</a:t>
                </a:r>
                <a:r>
                  <a:rPr lang="en-US" altLang="zh-CN" sz="2400" b="0" i="0" u="none" strike="noStrike" dirty="0" err="1">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s_m</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m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个数的数组 </a:t>
                </a:r>
                <a14:m>
                  <m:oMath xmlns:m="http://schemas.openxmlformats.org/officeDocument/2006/math">
                    <m:sSub>
                      <m:sSubPr>
                        <m:ctrlPr>
                          <a:rPr lang="en-US" altLang="zh-CN" sz="240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b="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t>𝐴</m:t>
                        </m:r>
                      </m:e>
                      <m:sub>
                        <m:r>
                          <a:rPr lang="en-US" altLang="zh-CN" sz="2400" b="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t>𝑥</m:t>
                        </m:r>
                      </m:sub>
                    </m:sSub>
                  </m:oMath>
                </a14:m>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，将其转换成矩阵一个 </a:t>
                </a:r>
                <a14:m>
                  <m:oMath xmlns:m="http://schemas.openxmlformats.org/officeDocument/2006/math">
                    <m:r>
                      <a:rPr lang="en-US" altLang="zh-CN" sz="2400" b="0" i="1" u="none" strike="noStrike"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𝑎</m:t>
                    </m:r>
                    <m:r>
                      <a:rPr lang="en-US" altLang="zh-CN" sz="2400" b="0" i="1" u="none" strike="noStrike"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 × </m:t>
                    </m:r>
                    <m:r>
                      <a:rPr lang="en-US" altLang="zh-CN" sz="2400" b="0" i="1" u="none" strike="noStrike" smtClean="0">
                        <a:solidFill>
                          <a:srgbClr val="333333"/>
                        </a:solidFill>
                        <a:effectLst/>
                        <a:latin typeface="Cambria Math" panose="02040503050406030204" pitchFamily="18" charset="0"/>
                        <a:ea typeface="Cambria Math" panose="02040503050406030204" pitchFamily="18" charset="0"/>
                        <a:cs typeface="Times New Roman" panose="02020603050405020304" pitchFamily="18" charset="0"/>
                      </a:rPr>
                      <m:t>𝑏</m:t>
                    </m:r>
                  </m:oMath>
                </a14:m>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大小的矩阵，即</a:t>
                </a:r>
                <a:r>
                  <a:rPr lang="zh-CN" altLang="en-US" sz="2400" dirty="0">
                    <a:solidFill>
                      <a:srgbClr val="333333"/>
                    </a:solidFill>
                    <a:latin typeface="Times New Roman" panose="02020603050405020304" pitchFamily="18" charset="0"/>
                    <a:ea typeface="SimSun" panose="02010600030101010101" pitchFamily="2" charset="-122"/>
                    <a:cs typeface="Times New Roman" panose="02020603050405020304" pitchFamily="18" charset="0"/>
                  </a:rPr>
                  <a:t>分存</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图像。</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选择不同的 </a:t>
                </a:r>
                <a:r>
                  <a:rPr lang="en-US" altLang="zh-CN" sz="2400" dirty="0">
                    <a:solidFill>
                      <a:srgbClr val="333333"/>
                    </a:solidFill>
                    <a:latin typeface="Times New Roman" panose="02020603050405020304" pitchFamily="18" charset="0"/>
                    <a:ea typeface="SimSun" panose="02010600030101010101" pitchFamily="2" charset="-122"/>
                    <a:cs typeface="Times New Roman" panose="02020603050405020304" pitchFamily="18" charset="0"/>
                  </a:rPr>
                  <a:t>x</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，重复多次，即可得到不同的</a:t>
                </a:r>
                <a:r>
                  <a:rPr lang="zh-CN" altLang="en-US" sz="2400" dirty="0">
                    <a:solidFill>
                      <a:srgbClr val="333333"/>
                    </a:solidFill>
                    <a:latin typeface="Times New Roman" panose="02020603050405020304" pitchFamily="18" charset="0"/>
                    <a:ea typeface="SimSun" panose="02010600030101010101" pitchFamily="2" charset="-122"/>
                    <a:cs typeface="Times New Roman" panose="02020603050405020304" pitchFamily="18" charset="0"/>
                  </a:rPr>
                  <a:t>分存</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382189D4-536F-5F47-8923-EEC52416C0D2}"/>
                  </a:ext>
                </a:extLst>
              </p:cNvPr>
              <p:cNvSpPr txBox="1">
                <a:spLocks noRot="1" noChangeAspect="1" noMove="1" noResize="1" noEditPoints="1" noAdjustHandles="1" noChangeArrowheads="1" noChangeShapeType="1" noTextEdit="1"/>
              </p:cNvSpPr>
              <p:nvPr/>
            </p:nvSpPr>
            <p:spPr>
              <a:xfrm>
                <a:off x="959330" y="1201883"/>
                <a:ext cx="10273339" cy="3900235"/>
              </a:xfrm>
              <a:prstGeom prst="rect">
                <a:avLst/>
              </a:prstGeom>
              <a:blipFill>
                <a:blip r:embed="rId3"/>
                <a:stretch>
                  <a:fillRect l="-864" r="-494" b="-292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EB904DF-604E-8348-8B96-68B60430BF0F}"/>
              </a:ext>
            </a:extLst>
          </p:cNvPr>
          <p:cNvPicPr>
            <a:picLocks noChangeAspect="1"/>
          </p:cNvPicPr>
          <p:nvPr/>
        </p:nvPicPr>
        <p:blipFill>
          <a:blip r:embed="rId4"/>
          <a:stretch>
            <a:fillRect/>
          </a:stretch>
        </p:blipFill>
        <p:spPr>
          <a:xfrm>
            <a:off x="4386942" y="1259939"/>
            <a:ext cx="4767490" cy="547089"/>
          </a:xfrm>
          <a:prstGeom prst="rect">
            <a:avLst/>
          </a:prstGeom>
        </p:spPr>
      </p:pic>
    </p:spTree>
    <p:extLst>
      <p:ext uri="{BB962C8B-B14F-4D97-AF65-F5344CB8AC3E}">
        <p14:creationId xmlns:p14="http://schemas.microsoft.com/office/powerpoint/2010/main" val="486728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p:grpSp>
        <p:nvGrpSpPr>
          <p:cNvPr id="6" name="组合 5">
            <a:extLst>
              <a:ext uri="{FF2B5EF4-FFF2-40B4-BE49-F238E27FC236}">
                <a16:creationId xmlns:a16="http://schemas.microsoft.com/office/drawing/2014/main" id="{32934F43-BD3F-0941-833E-309225B8D167}"/>
              </a:ext>
            </a:extLst>
          </p:cNvPr>
          <p:cNvGrpSpPr/>
          <p:nvPr/>
        </p:nvGrpSpPr>
        <p:grpSpPr>
          <a:xfrm>
            <a:off x="1269728" y="1684564"/>
            <a:ext cx="9419954" cy="3488872"/>
            <a:chOff x="721905" y="1349827"/>
            <a:chExt cx="9419954" cy="3488872"/>
          </a:xfrm>
        </p:grpSpPr>
        <p:pic>
          <p:nvPicPr>
            <p:cNvPr id="4" name="图片 3">
              <a:extLst>
                <a:ext uri="{FF2B5EF4-FFF2-40B4-BE49-F238E27FC236}">
                  <a16:creationId xmlns:a16="http://schemas.microsoft.com/office/drawing/2014/main" id="{9F4B1EA0-ED71-8D4D-9502-92B73141D595}"/>
                </a:ext>
              </a:extLst>
            </p:cNvPr>
            <p:cNvPicPr>
              <a:picLocks noChangeAspect="1"/>
            </p:cNvPicPr>
            <p:nvPr/>
          </p:nvPicPr>
          <p:blipFill>
            <a:blip r:embed="rId3"/>
            <a:stretch>
              <a:fillRect/>
            </a:stretch>
          </p:blipFill>
          <p:spPr>
            <a:xfrm>
              <a:off x="838200" y="1349827"/>
              <a:ext cx="9303659" cy="1744436"/>
            </a:xfrm>
            <a:prstGeom prst="rect">
              <a:avLst/>
            </a:prstGeom>
          </p:spPr>
        </p:pic>
        <p:pic>
          <p:nvPicPr>
            <p:cNvPr id="5" name="图片 4">
              <a:extLst>
                <a:ext uri="{FF2B5EF4-FFF2-40B4-BE49-F238E27FC236}">
                  <a16:creationId xmlns:a16="http://schemas.microsoft.com/office/drawing/2014/main" id="{CFF3423A-5A19-CE46-B41A-29AFA5981AC6}"/>
                </a:ext>
              </a:extLst>
            </p:cNvPr>
            <p:cNvPicPr>
              <a:picLocks noChangeAspect="1"/>
            </p:cNvPicPr>
            <p:nvPr/>
          </p:nvPicPr>
          <p:blipFill>
            <a:blip r:embed="rId4"/>
            <a:stretch>
              <a:fillRect/>
            </a:stretch>
          </p:blipFill>
          <p:spPr>
            <a:xfrm>
              <a:off x="721905" y="3094263"/>
              <a:ext cx="9419954" cy="1744436"/>
            </a:xfrm>
            <a:prstGeom prst="rect">
              <a:avLst/>
            </a:prstGeom>
          </p:spPr>
        </p:pic>
      </p:grpSp>
    </p:spTree>
    <p:extLst>
      <p:ext uri="{BB962C8B-B14F-4D97-AF65-F5344CB8AC3E}">
        <p14:creationId xmlns:p14="http://schemas.microsoft.com/office/powerpoint/2010/main" val="292210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p:pic>
        <p:nvPicPr>
          <p:cNvPr id="3" name="图片 2">
            <a:extLst>
              <a:ext uri="{FF2B5EF4-FFF2-40B4-BE49-F238E27FC236}">
                <a16:creationId xmlns:a16="http://schemas.microsoft.com/office/drawing/2014/main" id="{DF341073-6DBD-3D4D-A130-9CD6E95FD396}"/>
              </a:ext>
            </a:extLst>
          </p:cNvPr>
          <p:cNvPicPr>
            <a:picLocks noChangeAspect="1"/>
          </p:cNvPicPr>
          <p:nvPr/>
        </p:nvPicPr>
        <p:blipFill>
          <a:blip r:embed="rId3"/>
          <a:stretch>
            <a:fillRect/>
          </a:stretch>
        </p:blipFill>
        <p:spPr>
          <a:xfrm>
            <a:off x="2055159" y="1045934"/>
            <a:ext cx="8081682" cy="5316521"/>
          </a:xfrm>
          <a:prstGeom prst="rect">
            <a:avLst/>
          </a:prstGeom>
        </p:spPr>
      </p:pic>
    </p:spTree>
    <p:extLst>
      <p:ext uri="{BB962C8B-B14F-4D97-AF65-F5344CB8AC3E}">
        <p14:creationId xmlns:p14="http://schemas.microsoft.com/office/powerpoint/2010/main" val="726926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393417"/>
            <a:ext cx="10273339" cy="1684244"/>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对于三张图中一一对应的每个像素点：待加密的秘密图像像素点可能为黑或白，密钥子图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像素点可能为黑或白，密钥子图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像素点也可能为黑或白。故而有如下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8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种情况：</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0F261CB-44CE-7240-86C0-A057FDCDC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99" y="3307442"/>
            <a:ext cx="7645400" cy="2971800"/>
          </a:xfrm>
          <a:prstGeom prst="rect">
            <a:avLst/>
          </a:prstGeom>
        </p:spPr>
      </p:pic>
    </p:spTree>
    <p:extLst>
      <p:ext uri="{BB962C8B-B14F-4D97-AF65-F5344CB8AC3E}">
        <p14:creationId xmlns:p14="http://schemas.microsoft.com/office/powerpoint/2010/main" val="2056351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393417"/>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原始的黑或白像素，我们可以看到，无论是分存成的像素块是黑还是白，经过叠加后都可以叠成得到与原色的像素相同的像素块。与可视密码学相同的是，这里分存块的白也不是全白，而是三黑一白的相对白。但叠加后得到的黑色像素则为全黑。</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BF327E7-AE42-BD4D-BF02-F1A6C8C00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598" y="3861438"/>
            <a:ext cx="7670800" cy="2514600"/>
          </a:xfrm>
          <a:prstGeom prst="rect">
            <a:avLst/>
          </a:prstGeom>
        </p:spPr>
      </p:pic>
    </p:spTree>
    <p:extLst>
      <p:ext uri="{BB962C8B-B14F-4D97-AF65-F5344CB8AC3E}">
        <p14:creationId xmlns:p14="http://schemas.microsoft.com/office/powerpoint/2010/main" val="3776088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8" y="1242241"/>
            <a:ext cx="10273339" cy="576248"/>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经过列举比较，得到符合前面规定的如下的分存方案：</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8C8F2ED1-3164-D445-9BA6-56B9AD7BC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330" y="1897093"/>
            <a:ext cx="8437336" cy="4453807"/>
          </a:xfrm>
          <a:prstGeom prst="rect">
            <a:avLst/>
          </a:prstGeom>
        </p:spPr>
      </p:pic>
    </p:spTree>
    <p:extLst>
      <p:ext uri="{BB962C8B-B14F-4D97-AF65-F5344CB8AC3E}">
        <p14:creationId xmlns:p14="http://schemas.microsoft.com/office/powerpoint/2010/main" val="1917204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863877"/>
            <a:ext cx="10273339" cy="1130246"/>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与前面可视密码学技术相似的，首先需要将要隐藏的灰度图像和两幅密钥图像进行半色调化处理，接着按照二值图像处理即可。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2635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彩色图像叠像术实现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863877"/>
            <a:ext cx="10273339" cy="1130246"/>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与前面可视密码学技术相似，首先将图片进行半色调处理，接着将三个分量按照灰度图像单独处理，然后再进行分存叠加即可。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0499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p:txBody>
          <a:bodyPr/>
          <a:lstStyle/>
          <a:p>
            <a:r>
              <a:rPr lang="zh-CN" altLang="en-US" dirty="0"/>
              <a:t>目录</a:t>
            </a:r>
          </a:p>
        </p:txBody>
      </p:sp>
      <p:sp>
        <p:nvSpPr>
          <p:cNvPr id="3" name="文本框 2">
            <a:extLst>
              <a:ext uri="{FF2B5EF4-FFF2-40B4-BE49-F238E27FC236}">
                <a16:creationId xmlns:a16="http://schemas.microsoft.com/office/drawing/2014/main" id="{BF25CF9C-79D5-C1F1-6E82-204106CA08E2}"/>
              </a:ext>
            </a:extLst>
          </p:cNvPr>
          <p:cNvSpPr txBox="1"/>
          <p:nvPr/>
        </p:nvSpPr>
        <p:spPr>
          <a:xfrm>
            <a:off x="1431851" y="1294111"/>
            <a:ext cx="4664148" cy="4458913"/>
          </a:xfrm>
          <a:prstGeom prst="rect">
            <a:avLst/>
          </a:prstGeom>
          <a:noFill/>
        </p:spPr>
        <p:txBody>
          <a:bodyPr wrap="squar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1. </a:t>
            </a:r>
            <a:r>
              <a:rPr lang="zh-CN" altLang="en-US" sz="2400" b="1" dirty="0">
                <a:latin typeface="华文中宋" panose="02010600040101010101" pitchFamily="2" charset="-122"/>
                <a:ea typeface="华文中宋" panose="02010600040101010101" pitchFamily="2" charset="-122"/>
              </a:rPr>
              <a:t>实验原理</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可视密码学</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叠像术</a:t>
            </a:r>
            <a:endParaRPr lang="en-US" altLang="zh-CN" sz="2400" dirty="0">
              <a:latin typeface="华文中宋" panose="02010600040101010101" pitchFamily="2" charset="-122"/>
              <a:ea typeface="华文中宋" panose="02010600040101010101" pitchFamily="2" charset="-122"/>
            </a:endParaRPr>
          </a:p>
          <a:p>
            <a:pPr>
              <a:lnSpc>
                <a:spcPct val="150000"/>
              </a:lnSpc>
            </a:pP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2. </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）可视密钥分享方案</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p:txBody>
      </p:sp>
      <p:sp>
        <p:nvSpPr>
          <p:cNvPr id="4" name="文本框 3">
            <a:extLst>
              <a:ext uri="{FF2B5EF4-FFF2-40B4-BE49-F238E27FC236}">
                <a16:creationId xmlns:a16="http://schemas.microsoft.com/office/drawing/2014/main" id="{6243BA4C-AD09-8546-8263-F6CE4C1B25D2}"/>
              </a:ext>
            </a:extLst>
          </p:cNvPr>
          <p:cNvSpPr txBox="1"/>
          <p:nvPr/>
        </p:nvSpPr>
        <p:spPr>
          <a:xfrm>
            <a:off x="6095998" y="1294111"/>
            <a:ext cx="4664148" cy="4458913"/>
          </a:xfrm>
          <a:prstGeom prst="rect">
            <a:avLst/>
          </a:prstGeom>
          <a:noFill/>
        </p:spPr>
        <p:txBody>
          <a:bodyPr wrap="squar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t</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）可视密钥分享方案</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4. </a:t>
            </a:r>
            <a:r>
              <a:rPr lang="zh-CN" altLang="en-US" sz="2400" b="1" dirty="0">
                <a:latin typeface="华文中宋" panose="02010600040101010101" pitchFamily="2" charset="-122"/>
                <a:ea typeface="华文中宋" panose="02010600040101010101" pitchFamily="2" charset="-122"/>
              </a:rPr>
              <a:t>叠像术</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45884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1ED3-D816-469D-0781-FD5B04E0A4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748111-651C-6829-C821-6A67291A5ABF}"/>
              </a:ext>
            </a:extLst>
          </p:cNvPr>
          <p:cNvSpPr>
            <a:spLocks noGrp="1"/>
          </p:cNvSpPr>
          <p:nvPr>
            <p:ph type="title"/>
          </p:nvPr>
        </p:nvSpPr>
        <p:spPr>
          <a:xfrm>
            <a:off x="838200" y="296862"/>
            <a:ext cx="8081682" cy="866775"/>
          </a:xfrm>
        </p:spPr>
        <p:txBody>
          <a:bodyPr>
            <a:normAutofit fontScale="90000"/>
          </a:bodyPr>
          <a:lstStyle/>
          <a:p>
            <a:r>
              <a:rPr lang="en-US" altLang="zh-CN" dirty="0"/>
              <a:t>Lab 1-1 </a:t>
            </a:r>
            <a:r>
              <a:rPr lang="zh-CN" altLang="en-US" dirty="0"/>
              <a:t>二值图像（</a:t>
            </a:r>
            <a:r>
              <a:rPr lang="en-US" altLang="zh-CN" dirty="0"/>
              <a:t>2</a:t>
            </a:r>
            <a:r>
              <a:rPr lang="zh-CN" altLang="en-US" dirty="0"/>
              <a:t>，</a:t>
            </a:r>
            <a:r>
              <a:rPr lang="en-US" altLang="zh-CN" dirty="0"/>
              <a:t>2</a:t>
            </a:r>
            <a:r>
              <a:rPr lang="zh-CN" altLang="en-US" dirty="0"/>
              <a:t>）可视密钥分享方案</a:t>
            </a:r>
          </a:p>
        </p:txBody>
      </p:sp>
      <p:grpSp>
        <p:nvGrpSpPr>
          <p:cNvPr id="14" name="组合 13">
            <a:extLst>
              <a:ext uri="{FF2B5EF4-FFF2-40B4-BE49-F238E27FC236}">
                <a16:creationId xmlns:a16="http://schemas.microsoft.com/office/drawing/2014/main" id="{51229D20-5695-3F40-8E81-F768D46FBE99}"/>
              </a:ext>
            </a:extLst>
          </p:cNvPr>
          <p:cNvGrpSpPr/>
          <p:nvPr/>
        </p:nvGrpSpPr>
        <p:grpSpPr>
          <a:xfrm>
            <a:off x="182973" y="2529000"/>
            <a:ext cx="11826054" cy="1800000"/>
            <a:chOff x="326572" y="2944585"/>
            <a:chExt cx="11826054" cy="1800000"/>
          </a:xfrm>
        </p:grpSpPr>
        <p:pic>
          <p:nvPicPr>
            <p:cNvPr id="7" name="图片 6">
              <a:extLst>
                <a:ext uri="{FF2B5EF4-FFF2-40B4-BE49-F238E27FC236}">
                  <a16:creationId xmlns:a16="http://schemas.microsoft.com/office/drawing/2014/main" id="{641F2C40-F38B-2746-A3A5-070B525F9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2" y="2944585"/>
              <a:ext cx="2741117" cy="1800000"/>
            </a:xfrm>
            <a:prstGeom prst="rect">
              <a:avLst/>
            </a:prstGeom>
          </p:spPr>
        </p:pic>
        <p:pic>
          <p:nvPicPr>
            <p:cNvPr id="9" name="图片 8">
              <a:extLst>
                <a:ext uri="{FF2B5EF4-FFF2-40B4-BE49-F238E27FC236}">
                  <a16:creationId xmlns:a16="http://schemas.microsoft.com/office/drawing/2014/main" id="{D446AF41-6570-C146-8315-310DCFCDD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774" y="2944585"/>
              <a:ext cx="2737226" cy="1800000"/>
            </a:xfrm>
            <a:prstGeom prst="rect">
              <a:avLst/>
            </a:prstGeom>
          </p:spPr>
        </p:pic>
        <p:pic>
          <p:nvPicPr>
            <p:cNvPr id="11" name="图片 10">
              <a:extLst>
                <a:ext uri="{FF2B5EF4-FFF2-40B4-BE49-F238E27FC236}">
                  <a16:creationId xmlns:a16="http://schemas.microsoft.com/office/drawing/2014/main" id="{3E5E6795-F2F4-A543-8CD6-6276ED05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087" y="2944585"/>
              <a:ext cx="2737226" cy="1800000"/>
            </a:xfrm>
            <a:prstGeom prst="rect">
              <a:avLst/>
            </a:prstGeom>
          </p:spPr>
        </p:pic>
        <p:pic>
          <p:nvPicPr>
            <p:cNvPr id="13" name="图片 12">
              <a:extLst>
                <a:ext uri="{FF2B5EF4-FFF2-40B4-BE49-F238E27FC236}">
                  <a16:creationId xmlns:a16="http://schemas.microsoft.com/office/drawing/2014/main" id="{3C001911-238C-0144-8492-EA9611C5D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5400" y="2944585"/>
              <a:ext cx="2737226" cy="1800000"/>
            </a:xfrm>
            <a:prstGeom prst="rect">
              <a:avLst/>
            </a:prstGeom>
          </p:spPr>
        </p:pic>
      </p:grpSp>
      <p:sp>
        <p:nvSpPr>
          <p:cNvPr id="15" name="文本框 14">
            <a:extLst>
              <a:ext uri="{FF2B5EF4-FFF2-40B4-BE49-F238E27FC236}">
                <a16:creationId xmlns:a16="http://schemas.microsoft.com/office/drawing/2014/main" id="{6E2867D0-2CE6-DE4F-AC3C-224ED1B80392}"/>
              </a:ext>
            </a:extLst>
          </p:cNvPr>
          <p:cNvSpPr txBox="1"/>
          <p:nvPr/>
        </p:nvSpPr>
        <p:spPr>
          <a:xfrm>
            <a:off x="845645" y="45720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6" name="文本框 15">
            <a:extLst>
              <a:ext uri="{FF2B5EF4-FFF2-40B4-BE49-F238E27FC236}">
                <a16:creationId xmlns:a16="http://schemas.microsoft.com/office/drawing/2014/main" id="{85C4C3BC-7AC5-E040-9409-E7DDFFBB2826}"/>
              </a:ext>
            </a:extLst>
          </p:cNvPr>
          <p:cNvSpPr txBox="1"/>
          <p:nvPr/>
        </p:nvSpPr>
        <p:spPr>
          <a:xfrm>
            <a:off x="3722013" y="45720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7" name="文本框 16">
            <a:extLst>
              <a:ext uri="{FF2B5EF4-FFF2-40B4-BE49-F238E27FC236}">
                <a16:creationId xmlns:a16="http://schemas.microsoft.com/office/drawing/2014/main" id="{0094CD06-F5FC-6F41-87FF-3393BECB1AC2}"/>
              </a:ext>
            </a:extLst>
          </p:cNvPr>
          <p:cNvSpPr txBox="1"/>
          <p:nvPr/>
        </p:nvSpPr>
        <p:spPr>
          <a:xfrm>
            <a:off x="6750326" y="45719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CE966604-846F-1747-9042-581DD657A443}"/>
              </a:ext>
            </a:extLst>
          </p:cNvPr>
          <p:cNvSpPr txBox="1"/>
          <p:nvPr/>
        </p:nvSpPr>
        <p:spPr>
          <a:xfrm>
            <a:off x="9930583" y="45720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422160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4BC9-810F-47F7-10B9-F80391A14E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AD1F7E-22F3-61D9-C990-CA480DA15884}"/>
              </a:ext>
            </a:extLst>
          </p:cNvPr>
          <p:cNvSpPr>
            <a:spLocks noGrp="1"/>
          </p:cNvSpPr>
          <p:nvPr>
            <p:ph type="title"/>
          </p:nvPr>
        </p:nvSpPr>
        <p:spPr>
          <a:xfrm>
            <a:off x="838200" y="296862"/>
            <a:ext cx="8081682" cy="866775"/>
          </a:xfrm>
        </p:spPr>
        <p:txBody>
          <a:bodyPr>
            <a:normAutofit fontScale="90000"/>
          </a:bodyPr>
          <a:lstStyle/>
          <a:p>
            <a:r>
              <a:rPr lang="en-US" altLang="zh-CN" dirty="0"/>
              <a:t>Lab 1-2 </a:t>
            </a:r>
            <a:r>
              <a:rPr lang="zh-CN" altLang="en-US" dirty="0"/>
              <a:t>灰度图像（</a:t>
            </a:r>
            <a:r>
              <a:rPr lang="en-US" altLang="zh-CN" dirty="0"/>
              <a:t>2</a:t>
            </a:r>
            <a:r>
              <a:rPr lang="zh-CN" altLang="en-US" dirty="0"/>
              <a:t>，</a:t>
            </a:r>
            <a:r>
              <a:rPr lang="en-US" altLang="zh-CN" dirty="0"/>
              <a:t>2</a:t>
            </a:r>
            <a:r>
              <a:rPr lang="zh-CN" altLang="en-US" dirty="0"/>
              <a:t>）可视密钥分享方案</a:t>
            </a:r>
          </a:p>
        </p:txBody>
      </p:sp>
      <p:grpSp>
        <p:nvGrpSpPr>
          <p:cNvPr id="12" name="组合 11">
            <a:extLst>
              <a:ext uri="{FF2B5EF4-FFF2-40B4-BE49-F238E27FC236}">
                <a16:creationId xmlns:a16="http://schemas.microsoft.com/office/drawing/2014/main" id="{D83C46F6-8034-D644-BD61-A786F881FAE9}"/>
              </a:ext>
            </a:extLst>
          </p:cNvPr>
          <p:cNvGrpSpPr/>
          <p:nvPr/>
        </p:nvGrpSpPr>
        <p:grpSpPr>
          <a:xfrm>
            <a:off x="116114" y="2228850"/>
            <a:ext cx="11959772" cy="2603500"/>
            <a:chOff x="268514" y="2228850"/>
            <a:chExt cx="11959772" cy="2603500"/>
          </a:xfrm>
        </p:grpSpPr>
        <p:pic>
          <p:nvPicPr>
            <p:cNvPr id="7" name="图片 6">
              <a:extLst>
                <a:ext uri="{FF2B5EF4-FFF2-40B4-BE49-F238E27FC236}">
                  <a16:creationId xmlns:a16="http://schemas.microsoft.com/office/drawing/2014/main" id="{4677A873-FCAE-CE42-AB37-770FD91D1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14" y="2228850"/>
              <a:ext cx="3962400" cy="2603500"/>
            </a:xfrm>
            <a:prstGeom prst="rect">
              <a:avLst/>
            </a:prstGeom>
          </p:spPr>
        </p:pic>
        <p:pic>
          <p:nvPicPr>
            <p:cNvPr id="9" name="图片 8">
              <a:extLst>
                <a:ext uri="{FF2B5EF4-FFF2-40B4-BE49-F238E27FC236}">
                  <a16:creationId xmlns:a16="http://schemas.microsoft.com/office/drawing/2014/main" id="{95A44C2D-5614-8840-B755-7C712CF94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228850"/>
              <a:ext cx="3962400" cy="2603500"/>
            </a:xfrm>
            <a:prstGeom prst="rect">
              <a:avLst/>
            </a:prstGeom>
          </p:spPr>
        </p:pic>
        <p:pic>
          <p:nvPicPr>
            <p:cNvPr id="11" name="图片 10">
              <a:extLst>
                <a:ext uri="{FF2B5EF4-FFF2-40B4-BE49-F238E27FC236}">
                  <a16:creationId xmlns:a16="http://schemas.microsoft.com/office/drawing/2014/main" id="{08285F2E-71EB-1541-9AF0-CA31B9AE0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5886" y="2228850"/>
              <a:ext cx="3962400" cy="2603500"/>
            </a:xfrm>
            <a:prstGeom prst="rect">
              <a:avLst/>
            </a:prstGeom>
          </p:spPr>
        </p:pic>
      </p:grpSp>
      <p:sp>
        <p:nvSpPr>
          <p:cNvPr id="13" name="文本框 12">
            <a:extLst>
              <a:ext uri="{FF2B5EF4-FFF2-40B4-BE49-F238E27FC236}">
                <a16:creationId xmlns:a16="http://schemas.microsoft.com/office/drawing/2014/main" id="{2963C779-FCA0-694E-8258-38001FC0BBF2}"/>
              </a:ext>
            </a:extLst>
          </p:cNvPr>
          <p:cNvSpPr txBox="1"/>
          <p:nvPr/>
        </p:nvSpPr>
        <p:spPr>
          <a:xfrm>
            <a:off x="1389428"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4" name="文本框 13">
            <a:extLst>
              <a:ext uri="{FF2B5EF4-FFF2-40B4-BE49-F238E27FC236}">
                <a16:creationId xmlns:a16="http://schemas.microsoft.com/office/drawing/2014/main" id="{3E02F35E-94DF-B24C-9288-F428F777F689}"/>
              </a:ext>
            </a:extLst>
          </p:cNvPr>
          <p:cNvSpPr txBox="1"/>
          <p:nvPr/>
        </p:nvSpPr>
        <p:spPr>
          <a:xfrm>
            <a:off x="5388114"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灰度图像</a:t>
            </a:r>
          </a:p>
        </p:txBody>
      </p:sp>
      <p:sp>
        <p:nvSpPr>
          <p:cNvPr id="15" name="文本框 14">
            <a:extLst>
              <a:ext uri="{FF2B5EF4-FFF2-40B4-BE49-F238E27FC236}">
                <a16:creationId xmlns:a16="http://schemas.microsoft.com/office/drawing/2014/main" id="{A0108EBB-6624-D44A-8DA4-39A5781C9D96}"/>
              </a:ext>
            </a:extLst>
          </p:cNvPr>
          <p:cNvSpPr txBox="1"/>
          <p:nvPr/>
        </p:nvSpPr>
        <p:spPr>
          <a:xfrm>
            <a:off x="9079023" y="4978400"/>
            <a:ext cx="2031325"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半色调化图像</a:t>
            </a:r>
          </a:p>
        </p:txBody>
      </p:sp>
    </p:spTree>
    <p:extLst>
      <p:ext uri="{BB962C8B-B14F-4D97-AF65-F5344CB8AC3E}">
        <p14:creationId xmlns:p14="http://schemas.microsoft.com/office/powerpoint/2010/main" val="2203654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4BC9-810F-47F7-10B9-F80391A14E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AD1F7E-22F3-61D9-C990-CA480DA15884}"/>
              </a:ext>
            </a:extLst>
          </p:cNvPr>
          <p:cNvSpPr>
            <a:spLocks noGrp="1"/>
          </p:cNvSpPr>
          <p:nvPr>
            <p:ph type="title"/>
          </p:nvPr>
        </p:nvSpPr>
        <p:spPr>
          <a:xfrm>
            <a:off x="838200" y="296862"/>
            <a:ext cx="8081682" cy="866775"/>
          </a:xfrm>
        </p:spPr>
        <p:txBody>
          <a:bodyPr>
            <a:normAutofit fontScale="90000"/>
          </a:bodyPr>
          <a:lstStyle/>
          <a:p>
            <a:r>
              <a:rPr lang="en-US" altLang="zh-CN" dirty="0"/>
              <a:t>Lab 1-2 </a:t>
            </a:r>
            <a:r>
              <a:rPr lang="zh-CN" altLang="en-US" dirty="0"/>
              <a:t>灰度图像（</a:t>
            </a:r>
            <a:r>
              <a:rPr lang="en-US" altLang="zh-CN" dirty="0"/>
              <a:t>2</a:t>
            </a:r>
            <a:r>
              <a:rPr lang="zh-CN" altLang="en-US" dirty="0"/>
              <a:t>，</a:t>
            </a:r>
            <a:r>
              <a:rPr lang="en-US" altLang="zh-CN" dirty="0"/>
              <a:t>2</a:t>
            </a:r>
            <a:r>
              <a:rPr lang="zh-CN" altLang="en-US" dirty="0"/>
              <a:t>）可视密钥分享方案</a:t>
            </a:r>
          </a:p>
        </p:txBody>
      </p:sp>
      <p:sp>
        <p:nvSpPr>
          <p:cNvPr id="13" name="文本框 12">
            <a:extLst>
              <a:ext uri="{FF2B5EF4-FFF2-40B4-BE49-F238E27FC236}">
                <a16:creationId xmlns:a16="http://schemas.microsoft.com/office/drawing/2014/main" id="{2963C779-FCA0-694E-8258-38001FC0BBF2}"/>
              </a:ext>
            </a:extLst>
          </p:cNvPr>
          <p:cNvSpPr txBox="1"/>
          <p:nvPr/>
        </p:nvSpPr>
        <p:spPr>
          <a:xfrm>
            <a:off x="1255891" y="49784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4" name="文本框 13">
            <a:extLst>
              <a:ext uri="{FF2B5EF4-FFF2-40B4-BE49-F238E27FC236}">
                <a16:creationId xmlns:a16="http://schemas.microsoft.com/office/drawing/2014/main" id="{3E02F35E-94DF-B24C-9288-F428F777F689}"/>
              </a:ext>
            </a:extLst>
          </p:cNvPr>
          <p:cNvSpPr txBox="1"/>
          <p:nvPr/>
        </p:nvSpPr>
        <p:spPr>
          <a:xfrm>
            <a:off x="5234225" y="49784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A0108EBB-6624-D44A-8DA4-39A5781C9D96}"/>
              </a:ext>
            </a:extLst>
          </p:cNvPr>
          <p:cNvSpPr txBox="1"/>
          <p:nvPr/>
        </p:nvSpPr>
        <p:spPr>
          <a:xfrm>
            <a:off x="9366448"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grpSp>
        <p:nvGrpSpPr>
          <p:cNvPr id="16" name="组合 15">
            <a:extLst>
              <a:ext uri="{FF2B5EF4-FFF2-40B4-BE49-F238E27FC236}">
                <a16:creationId xmlns:a16="http://schemas.microsoft.com/office/drawing/2014/main" id="{A2714C20-E2B9-FC4C-A57E-3F61595B06A2}"/>
              </a:ext>
            </a:extLst>
          </p:cNvPr>
          <p:cNvGrpSpPr/>
          <p:nvPr/>
        </p:nvGrpSpPr>
        <p:grpSpPr>
          <a:xfrm>
            <a:off x="201606" y="2169000"/>
            <a:ext cx="11788785" cy="2520000"/>
            <a:chOff x="403215" y="2169000"/>
            <a:chExt cx="11788785" cy="2520000"/>
          </a:xfrm>
        </p:grpSpPr>
        <p:pic>
          <p:nvPicPr>
            <p:cNvPr id="4" name="图片 3">
              <a:extLst>
                <a:ext uri="{FF2B5EF4-FFF2-40B4-BE49-F238E27FC236}">
                  <a16:creationId xmlns:a16="http://schemas.microsoft.com/office/drawing/2014/main" id="{6AD54FF4-9CC4-5F4A-A5CF-9ECB65DA5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15" y="2169000"/>
              <a:ext cx="3832117" cy="2520000"/>
            </a:xfrm>
            <a:prstGeom prst="rect">
              <a:avLst/>
            </a:prstGeom>
          </p:spPr>
        </p:pic>
        <p:pic>
          <p:nvPicPr>
            <p:cNvPr id="6" name="图片 5">
              <a:extLst>
                <a:ext uri="{FF2B5EF4-FFF2-40B4-BE49-F238E27FC236}">
                  <a16:creationId xmlns:a16="http://schemas.microsoft.com/office/drawing/2014/main" id="{3481E1FB-7ED5-A34E-A1C1-E9ADCD582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49" y="2169000"/>
              <a:ext cx="3832117" cy="2520000"/>
            </a:xfrm>
            <a:prstGeom prst="rect">
              <a:avLst/>
            </a:prstGeom>
          </p:spPr>
        </p:pic>
        <p:pic>
          <p:nvPicPr>
            <p:cNvPr id="10" name="图片 9">
              <a:extLst>
                <a:ext uri="{FF2B5EF4-FFF2-40B4-BE49-F238E27FC236}">
                  <a16:creationId xmlns:a16="http://schemas.microsoft.com/office/drawing/2014/main" id="{63368AEE-89AC-1440-9492-6FC40D813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9883" y="2169000"/>
              <a:ext cx="3832117" cy="2520000"/>
            </a:xfrm>
            <a:prstGeom prst="rect">
              <a:avLst/>
            </a:prstGeom>
          </p:spPr>
        </p:pic>
      </p:grpSp>
    </p:spTree>
    <p:extLst>
      <p:ext uri="{BB962C8B-B14F-4D97-AF65-F5344CB8AC3E}">
        <p14:creationId xmlns:p14="http://schemas.microsoft.com/office/powerpoint/2010/main" val="668591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CE1A3-4B76-7C28-40A4-E4A10F004E0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A7CC86E-783E-A7BE-B303-26CA7C85A6DE}"/>
              </a:ext>
            </a:extLst>
          </p:cNvPr>
          <p:cNvSpPr>
            <a:spLocks noGrp="1"/>
          </p:cNvSpPr>
          <p:nvPr>
            <p:ph type="title"/>
          </p:nvPr>
        </p:nvSpPr>
        <p:spPr>
          <a:xfrm>
            <a:off x="838200" y="296862"/>
            <a:ext cx="8081682" cy="866775"/>
          </a:xfrm>
        </p:spPr>
        <p:txBody>
          <a:bodyPr>
            <a:normAutofit fontScale="90000"/>
          </a:bodyPr>
          <a:lstStyle/>
          <a:p>
            <a:r>
              <a:rPr lang="en-US" altLang="zh-CN" dirty="0"/>
              <a:t>Lab 1-3 </a:t>
            </a:r>
            <a:r>
              <a:rPr lang="zh-CN" altLang="en-US" dirty="0"/>
              <a:t>彩色图像（</a:t>
            </a:r>
            <a:r>
              <a:rPr lang="en-US" altLang="zh-CN" dirty="0"/>
              <a:t>2</a:t>
            </a:r>
            <a:r>
              <a:rPr lang="zh-CN" altLang="en-US" dirty="0"/>
              <a:t>，</a:t>
            </a:r>
            <a:r>
              <a:rPr lang="en-US" altLang="zh-CN" dirty="0"/>
              <a:t>2</a:t>
            </a:r>
            <a:r>
              <a:rPr lang="zh-CN" altLang="en-US" dirty="0"/>
              <a:t>）可视密钥分享方案</a:t>
            </a:r>
          </a:p>
        </p:txBody>
      </p:sp>
      <p:grpSp>
        <p:nvGrpSpPr>
          <p:cNvPr id="10" name="组合 9">
            <a:extLst>
              <a:ext uri="{FF2B5EF4-FFF2-40B4-BE49-F238E27FC236}">
                <a16:creationId xmlns:a16="http://schemas.microsoft.com/office/drawing/2014/main" id="{373E057A-E4E0-0240-B8E0-74B89D42A544}"/>
              </a:ext>
            </a:extLst>
          </p:cNvPr>
          <p:cNvGrpSpPr/>
          <p:nvPr/>
        </p:nvGrpSpPr>
        <p:grpSpPr>
          <a:xfrm>
            <a:off x="762507" y="1809000"/>
            <a:ext cx="10666986" cy="3240000"/>
            <a:chOff x="718457" y="2185307"/>
            <a:chExt cx="10666986" cy="3240000"/>
          </a:xfrm>
        </p:grpSpPr>
        <p:pic>
          <p:nvPicPr>
            <p:cNvPr id="7" name="图片 6">
              <a:extLst>
                <a:ext uri="{FF2B5EF4-FFF2-40B4-BE49-F238E27FC236}">
                  <a16:creationId xmlns:a16="http://schemas.microsoft.com/office/drawing/2014/main" id="{E305E9D8-DDA7-D94D-B2D0-A4FA3310C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7" y="2185307"/>
              <a:ext cx="4931122" cy="3240000"/>
            </a:xfrm>
            <a:prstGeom prst="rect">
              <a:avLst/>
            </a:prstGeom>
          </p:spPr>
        </p:pic>
        <p:pic>
          <p:nvPicPr>
            <p:cNvPr id="9" name="图片 8">
              <a:extLst>
                <a:ext uri="{FF2B5EF4-FFF2-40B4-BE49-F238E27FC236}">
                  <a16:creationId xmlns:a16="http://schemas.microsoft.com/office/drawing/2014/main" id="{11779F5E-8622-B549-833E-D033CC3A8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321" y="2185307"/>
              <a:ext cx="4931122" cy="3240000"/>
            </a:xfrm>
            <a:prstGeom prst="rect">
              <a:avLst/>
            </a:prstGeom>
          </p:spPr>
        </p:pic>
      </p:grpSp>
      <p:sp>
        <p:nvSpPr>
          <p:cNvPr id="11" name="文本框 10">
            <a:extLst>
              <a:ext uri="{FF2B5EF4-FFF2-40B4-BE49-F238E27FC236}">
                <a16:creationId xmlns:a16="http://schemas.microsoft.com/office/drawing/2014/main" id="{6E1FDD68-5850-F54D-92D0-BF947487FA9C}"/>
              </a:ext>
            </a:extLst>
          </p:cNvPr>
          <p:cNvSpPr txBox="1"/>
          <p:nvPr/>
        </p:nvSpPr>
        <p:spPr>
          <a:xfrm>
            <a:off x="2520182" y="5232698"/>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2" name="文本框 11">
            <a:extLst>
              <a:ext uri="{FF2B5EF4-FFF2-40B4-BE49-F238E27FC236}">
                <a16:creationId xmlns:a16="http://schemas.microsoft.com/office/drawing/2014/main" id="{A156C981-F183-FD4D-9133-BA0FBC2FA0AB}"/>
              </a:ext>
            </a:extLst>
          </p:cNvPr>
          <p:cNvSpPr txBox="1"/>
          <p:nvPr/>
        </p:nvSpPr>
        <p:spPr>
          <a:xfrm>
            <a:off x="7948269" y="5232697"/>
            <a:ext cx="2031325"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半色调化图像</a:t>
            </a:r>
          </a:p>
        </p:txBody>
      </p:sp>
    </p:spTree>
    <p:extLst>
      <p:ext uri="{BB962C8B-B14F-4D97-AF65-F5344CB8AC3E}">
        <p14:creationId xmlns:p14="http://schemas.microsoft.com/office/powerpoint/2010/main" val="362238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1D64-03AB-7579-CDE7-4D11C3BEB622}"/>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E8F246EA-3DA7-9D1B-8140-59DADBC8C8E6}"/>
              </a:ext>
            </a:extLst>
          </p:cNvPr>
          <p:cNvSpPr>
            <a:spLocks noGrp="1"/>
          </p:cNvSpPr>
          <p:nvPr>
            <p:ph type="title"/>
          </p:nvPr>
        </p:nvSpPr>
        <p:spPr>
          <a:xfrm>
            <a:off x="838200" y="296862"/>
            <a:ext cx="8081682" cy="866775"/>
          </a:xfrm>
        </p:spPr>
        <p:txBody>
          <a:bodyPr>
            <a:normAutofit fontScale="90000"/>
          </a:bodyPr>
          <a:lstStyle/>
          <a:p>
            <a:r>
              <a:rPr lang="en-US" altLang="zh-CN" dirty="0"/>
              <a:t>Lab 1-3 </a:t>
            </a:r>
            <a:r>
              <a:rPr lang="zh-CN" altLang="en-US" dirty="0"/>
              <a:t>彩色图像（</a:t>
            </a:r>
            <a:r>
              <a:rPr lang="en-US" altLang="zh-CN" dirty="0"/>
              <a:t>2</a:t>
            </a:r>
            <a:r>
              <a:rPr lang="zh-CN" altLang="en-US" dirty="0"/>
              <a:t>，</a:t>
            </a:r>
            <a:r>
              <a:rPr lang="en-US" altLang="zh-CN" dirty="0"/>
              <a:t>2</a:t>
            </a:r>
            <a:r>
              <a:rPr lang="zh-CN" altLang="en-US" dirty="0"/>
              <a:t>）可视密钥分享方案</a:t>
            </a:r>
          </a:p>
        </p:txBody>
      </p:sp>
      <p:grpSp>
        <p:nvGrpSpPr>
          <p:cNvPr id="10" name="组合 9">
            <a:extLst>
              <a:ext uri="{FF2B5EF4-FFF2-40B4-BE49-F238E27FC236}">
                <a16:creationId xmlns:a16="http://schemas.microsoft.com/office/drawing/2014/main" id="{A686CF9E-108E-9B41-B526-D6CB324EA6E5}"/>
              </a:ext>
            </a:extLst>
          </p:cNvPr>
          <p:cNvGrpSpPr/>
          <p:nvPr/>
        </p:nvGrpSpPr>
        <p:grpSpPr>
          <a:xfrm>
            <a:off x="94170" y="2167200"/>
            <a:ext cx="12003659" cy="2523600"/>
            <a:chOff x="458108" y="2169000"/>
            <a:chExt cx="12003659" cy="2520000"/>
          </a:xfrm>
        </p:grpSpPr>
        <p:pic>
          <p:nvPicPr>
            <p:cNvPr id="3" name="图片 2">
              <a:extLst>
                <a:ext uri="{FF2B5EF4-FFF2-40B4-BE49-F238E27FC236}">
                  <a16:creationId xmlns:a16="http://schemas.microsoft.com/office/drawing/2014/main" id="{8CCE5C0A-818C-3442-B921-28F82555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08" y="2169000"/>
              <a:ext cx="3832117" cy="2520000"/>
            </a:xfrm>
            <a:prstGeom prst="rect">
              <a:avLst/>
            </a:prstGeom>
          </p:spPr>
        </p:pic>
        <p:pic>
          <p:nvPicPr>
            <p:cNvPr id="5" name="图片 4">
              <a:extLst>
                <a:ext uri="{FF2B5EF4-FFF2-40B4-BE49-F238E27FC236}">
                  <a16:creationId xmlns:a16="http://schemas.microsoft.com/office/drawing/2014/main" id="{9AD44945-69C8-D344-8E0B-5522A03B9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879" y="2169000"/>
              <a:ext cx="3832117" cy="2520000"/>
            </a:xfrm>
            <a:prstGeom prst="rect">
              <a:avLst/>
            </a:prstGeom>
          </p:spPr>
        </p:pic>
        <p:pic>
          <p:nvPicPr>
            <p:cNvPr id="9" name="图片 8">
              <a:extLst>
                <a:ext uri="{FF2B5EF4-FFF2-40B4-BE49-F238E27FC236}">
                  <a16:creationId xmlns:a16="http://schemas.microsoft.com/office/drawing/2014/main" id="{B7A9411A-F3E4-E44A-85CE-68AF0D103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9650" y="2169000"/>
              <a:ext cx="3832117" cy="2520000"/>
            </a:xfrm>
            <a:prstGeom prst="rect">
              <a:avLst/>
            </a:prstGeom>
          </p:spPr>
        </p:pic>
      </p:grpSp>
      <p:sp>
        <p:nvSpPr>
          <p:cNvPr id="11" name="文本框 10">
            <a:extLst>
              <a:ext uri="{FF2B5EF4-FFF2-40B4-BE49-F238E27FC236}">
                <a16:creationId xmlns:a16="http://schemas.microsoft.com/office/drawing/2014/main" id="{6DCDF706-8EB3-1A43-9E04-AFC46743F792}"/>
              </a:ext>
            </a:extLst>
          </p:cNvPr>
          <p:cNvSpPr txBox="1"/>
          <p:nvPr/>
        </p:nvSpPr>
        <p:spPr>
          <a:xfrm>
            <a:off x="1148453" y="49783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05CD4425-42C0-4640-8EC0-DCBE260FF506}"/>
              </a:ext>
            </a:extLst>
          </p:cNvPr>
          <p:cNvSpPr txBox="1"/>
          <p:nvPr/>
        </p:nvSpPr>
        <p:spPr>
          <a:xfrm>
            <a:off x="5234224" y="49783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966B4646-C654-4342-982C-908DFDDF01AD}"/>
              </a:ext>
            </a:extLst>
          </p:cNvPr>
          <p:cNvSpPr txBox="1"/>
          <p:nvPr/>
        </p:nvSpPr>
        <p:spPr>
          <a:xfrm>
            <a:off x="9473884" y="4978399"/>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2302094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pic>
        <p:nvPicPr>
          <p:cNvPr id="4" name="图片 3">
            <a:extLst>
              <a:ext uri="{FF2B5EF4-FFF2-40B4-BE49-F238E27FC236}">
                <a16:creationId xmlns:a16="http://schemas.microsoft.com/office/drawing/2014/main" id="{E6D80D58-1BE9-7542-AA87-5F33DA251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084" y="1738084"/>
            <a:ext cx="3384000" cy="3384000"/>
          </a:xfrm>
          <a:prstGeom prst="rect">
            <a:avLst/>
          </a:prstGeom>
        </p:spPr>
      </p:pic>
      <p:sp>
        <p:nvSpPr>
          <p:cNvPr id="5" name="文本框 4">
            <a:extLst>
              <a:ext uri="{FF2B5EF4-FFF2-40B4-BE49-F238E27FC236}">
                <a16:creationId xmlns:a16="http://schemas.microsoft.com/office/drawing/2014/main" id="{359B5550-EEED-5E44-A0DE-BC05B5AF183B}"/>
              </a:ext>
            </a:extLst>
          </p:cNvPr>
          <p:cNvSpPr txBox="1"/>
          <p:nvPr/>
        </p:nvSpPr>
        <p:spPr>
          <a:xfrm>
            <a:off x="5234224" y="546352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Tree>
    <p:extLst>
      <p:ext uri="{BB962C8B-B14F-4D97-AF65-F5344CB8AC3E}">
        <p14:creationId xmlns:p14="http://schemas.microsoft.com/office/powerpoint/2010/main" val="3651479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sp>
        <p:nvSpPr>
          <p:cNvPr id="5" name="文本框 4">
            <a:extLst>
              <a:ext uri="{FF2B5EF4-FFF2-40B4-BE49-F238E27FC236}">
                <a16:creationId xmlns:a16="http://schemas.microsoft.com/office/drawing/2014/main" id="{359B5550-EEED-5E44-A0DE-BC05B5AF183B}"/>
              </a:ext>
            </a:extLst>
          </p:cNvPr>
          <p:cNvSpPr txBox="1"/>
          <p:nvPr/>
        </p:nvSpPr>
        <p:spPr>
          <a:xfrm>
            <a:off x="4931499" y="5413950"/>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生成的分存图像</a:t>
            </a:r>
          </a:p>
        </p:txBody>
      </p:sp>
      <p:grpSp>
        <p:nvGrpSpPr>
          <p:cNvPr id="21" name="组合 20">
            <a:extLst>
              <a:ext uri="{FF2B5EF4-FFF2-40B4-BE49-F238E27FC236}">
                <a16:creationId xmlns:a16="http://schemas.microsoft.com/office/drawing/2014/main" id="{C5F2C6D6-B98A-F148-A650-373F57326905}"/>
              </a:ext>
            </a:extLst>
          </p:cNvPr>
          <p:cNvGrpSpPr/>
          <p:nvPr/>
        </p:nvGrpSpPr>
        <p:grpSpPr>
          <a:xfrm>
            <a:off x="2867305" y="1807350"/>
            <a:ext cx="6457386" cy="3243300"/>
            <a:chOff x="2786743" y="1632858"/>
            <a:chExt cx="6457386" cy="3243300"/>
          </a:xfrm>
        </p:grpSpPr>
        <p:pic>
          <p:nvPicPr>
            <p:cNvPr id="6" name="图片 5">
              <a:extLst>
                <a:ext uri="{FF2B5EF4-FFF2-40B4-BE49-F238E27FC236}">
                  <a16:creationId xmlns:a16="http://schemas.microsoft.com/office/drawing/2014/main" id="{D2D665F6-722B-944B-B13B-DB410A75D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743" y="1632858"/>
              <a:ext cx="1440000" cy="1440000"/>
            </a:xfrm>
            <a:prstGeom prst="rect">
              <a:avLst/>
            </a:prstGeom>
          </p:spPr>
        </p:pic>
        <p:pic>
          <p:nvPicPr>
            <p:cNvPr id="8" name="图片 7">
              <a:extLst>
                <a:ext uri="{FF2B5EF4-FFF2-40B4-BE49-F238E27FC236}">
                  <a16:creationId xmlns:a16="http://schemas.microsoft.com/office/drawing/2014/main" id="{D9C4555D-0CE2-1E45-80E0-259E0FFAB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05" y="1632858"/>
              <a:ext cx="1440000" cy="1440000"/>
            </a:xfrm>
            <a:prstGeom prst="rect">
              <a:avLst/>
            </a:prstGeom>
          </p:spPr>
        </p:pic>
        <p:pic>
          <p:nvPicPr>
            <p:cNvPr id="10" name="图片 9">
              <a:extLst>
                <a:ext uri="{FF2B5EF4-FFF2-40B4-BE49-F238E27FC236}">
                  <a16:creationId xmlns:a16="http://schemas.microsoft.com/office/drawing/2014/main" id="{38FC9486-04CD-924C-9AAC-7B5906190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1667" y="1632858"/>
              <a:ext cx="1440000" cy="1440000"/>
            </a:xfrm>
            <a:prstGeom prst="rect">
              <a:avLst/>
            </a:prstGeom>
          </p:spPr>
        </p:pic>
        <p:pic>
          <p:nvPicPr>
            <p:cNvPr id="12" name="图片 11">
              <a:extLst>
                <a:ext uri="{FF2B5EF4-FFF2-40B4-BE49-F238E27FC236}">
                  <a16:creationId xmlns:a16="http://schemas.microsoft.com/office/drawing/2014/main" id="{5750B771-15AA-9846-B29F-70731D53F6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4129" y="1632858"/>
              <a:ext cx="1440000" cy="1440000"/>
            </a:xfrm>
            <a:prstGeom prst="rect">
              <a:avLst/>
            </a:prstGeom>
          </p:spPr>
        </p:pic>
        <p:pic>
          <p:nvPicPr>
            <p:cNvPr id="14" name="图片 13">
              <a:extLst>
                <a:ext uri="{FF2B5EF4-FFF2-40B4-BE49-F238E27FC236}">
                  <a16:creationId xmlns:a16="http://schemas.microsoft.com/office/drawing/2014/main" id="{856538C1-B9BB-EE43-B948-102CAC38B1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6743" y="3436158"/>
              <a:ext cx="1440000" cy="1440000"/>
            </a:xfrm>
            <a:prstGeom prst="rect">
              <a:avLst/>
            </a:prstGeom>
          </p:spPr>
        </p:pic>
        <p:pic>
          <p:nvPicPr>
            <p:cNvPr id="16" name="图片 15">
              <a:extLst>
                <a:ext uri="{FF2B5EF4-FFF2-40B4-BE49-F238E27FC236}">
                  <a16:creationId xmlns:a16="http://schemas.microsoft.com/office/drawing/2014/main" id="{555E5AF8-F8F3-C24A-9CC9-CC7B4EB040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9205" y="3436158"/>
              <a:ext cx="1440000" cy="1440000"/>
            </a:xfrm>
            <a:prstGeom prst="rect">
              <a:avLst/>
            </a:prstGeom>
          </p:spPr>
        </p:pic>
        <p:pic>
          <p:nvPicPr>
            <p:cNvPr id="18" name="图片 17">
              <a:extLst>
                <a:ext uri="{FF2B5EF4-FFF2-40B4-BE49-F238E27FC236}">
                  <a16:creationId xmlns:a16="http://schemas.microsoft.com/office/drawing/2014/main" id="{C21494E3-03B1-7841-B063-882D87627C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1667" y="3429000"/>
              <a:ext cx="1440000" cy="1440000"/>
            </a:xfrm>
            <a:prstGeom prst="rect">
              <a:avLst/>
            </a:prstGeom>
          </p:spPr>
        </p:pic>
        <p:pic>
          <p:nvPicPr>
            <p:cNvPr id="20" name="图片 19">
              <a:extLst>
                <a:ext uri="{FF2B5EF4-FFF2-40B4-BE49-F238E27FC236}">
                  <a16:creationId xmlns:a16="http://schemas.microsoft.com/office/drawing/2014/main" id="{4C7E7A05-8B1C-D043-84BE-9060319403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4129" y="3429000"/>
              <a:ext cx="1440000" cy="1440000"/>
            </a:xfrm>
            <a:prstGeom prst="rect">
              <a:avLst/>
            </a:prstGeom>
          </p:spPr>
        </p:pic>
      </p:grpSp>
    </p:spTree>
    <p:extLst>
      <p:ext uri="{BB962C8B-B14F-4D97-AF65-F5344CB8AC3E}">
        <p14:creationId xmlns:p14="http://schemas.microsoft.com/office/powerpoint/2010/main" val="374642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sp>
        <p:nvSpPr>
          <p:cNvPr id="5" name="文本框 4">
            <a:extLst>
              <a:ext uri="{FF2B5EF4-FFF2-40B4-BE49-F238E27FC236}">
                <a16:creationId xmlns:a16="http://schemas.microsoft.com/office/drawing/2014/main" id="{359B5550-EEED-5E44-A0DE-BC05B5AF183B}"/>
              </a:ext>
            </a:extLst>
          </p:cNvPr>
          <p:cNvSpPr txBox="1"/>
          <p:nvPr/>
        </p:nvSpPr>
        <p:spPr>
          <a:xfrm>
            <a:off x="5388112" y="5463529"/>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pic>
        <p:nvPicPr>
          <p:cNvPr id="6" name="图片 5">
            <a:extLst>
              <a:ext uri="{FF2B5EF4-FFF2-40B4-BE49-F238E27FC236}">
                <a16:creationId xmlns:a16="http://schemas.microsoft.com/office/drawing/2014/main" id="{A2CC32DD-9C10-FC41-B5CD-B2F129918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998" y="1737000"/>
            <a:ext cx="3384000" cy="3384000"/>
          </a:xfrm>
          <a:prstGeom prst="rect">
            <a:avLst/>
          </a:prstGeom>
        </p:spPr>
      </p:pic>
    </p:spTree>
    <p:extLst>
      <p:ext uri="{BB962C8B-B14F-4D97-AF65-F5344CB8AC3E}">
        <p14:creationId xmlns:p14="http://schemas.microsoft.com/office/powerpoint/2010/main" val="1800539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7F94B-3800-D679-89AF-99334C723A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9679C4-9AA1-CC64-F900-401322919C78}"/>
              </a:ext>
            </a:extLst>
          </p:cNvPr>
          <p:cNvSpPr>
            <a:spLocks noGrp="1"/>
          </p:cNvSpPr>
          <p:nvPr>
            <p:ph type="title"/>
          </p:nvPr>
        </p:nvSpPr>
        <p:spPr>
          <a:xfrm>
            <a:off x="838200" y="296862"/>
            <a:ext cx="8081682" cy="866775"/>
          </a:xfrm>
        </p:spPr>
        <p:txBody>
          <a:bodyPr>
            <a:normAutofit/>
          </a:bodyPr>
          <a:lstStyle/>
          <a:p>
            <a:r>
              <a:rPr lang="en-US" altLang="zh-CN" sz="2900" dirty="0"/>
              <a:t>Lab 3-1 </a:t>
            </a:r>
            <a:r>
              <a:rPr lang="zh-CN" altLang="en-US" sz="2900" dirty="0"/>
              <a:t>二值图像（</a:t>
            </a:r>
            <a:r>
              <a:rPr lang="en-US" altLang="zh-CN" sz="2900" dirty="0"/>
              <a:t>2</a:t>
            </a:r>
            <a:r>
              <a:rPr lang="zh-CN" altLang="en-US" sz="2900" dirty="0"/>
              <a:t>，</a:t>
            </a:r>
            <a:r>
              <a:rPr lang="en-US" altLang="zh-CN" sz="2900" dirty="0"/>
              <a:t>2</a:t>
            </a:r>
            <a:r>
              <a:rPr lang="zh-CN" altLang="en-US" sz="2900" dirty="0"/>
              <a:t>）叠像术</a:t>
            </a:r>
          </a:p>
        </p:txBody>
      </p:sp>
      <p:grpSp>
        <p:nvGrpSpPr>
          <p:cNvPr id="12" name="组合 11">
            <a:extLst>
              <a:ext uri="{FF2B5EF4-FFF2-40B4-BE49-F238E27FC236}">
                <a16:creationId xmlns:a16="http://schemas.microsoft.com/office/drawing/2014/main" id="{C11A0B4B-F5D4-2A4A-A33D-16FCD4383C12}"/>
              </a:ext>
            </a:extLst>
          </p:cNvPr>
          <p:cNvGrpSpPr/>
          <p:nvPr/>
        </p:nvGrpSpPr>
        <p:grpSpPr>
          <a:xfrm>
            <a:off x="597805" y="1841500"/>
            <a:ext cx="10996386" cy="3175000"/>
            <a:chOff x="838200" y="1957614"/>
            <a:chExt cx="10996386" cy="3175000"/>
          </a:xfrm>
        </p:grpSpPr>
        <p:pic>
          <p:nvPicPr>
            <p:cNvPr id="7" name="图片 6">
              <a:extLst>
                <a:ext uri="{FF2B5EF4-FFF2-40B4-BE49-F238E27FC236}">
                  <a16:creationId xmlns:a16="http://schemas.microsoft.com/office/drawing/2014/main" id="{062D8415-5A97-7D4E-8D37-C67A3912D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57614"/>
              <a:ext cx="3175000" cy="3175000"/>
            </a:xfrm>
            <a:prstGeom prst="rect">
              <a:avLst/>
            </a:prstGeom>
          </p:spPr>
        </p:pic>
        <p:pic>
          <p:nvPicPr>
            <p:cNvPr id="9" name="图片 8">
              <a:extLst>
                <a:ext uri="{FF2B5EF4-FFF2-40B4-BE49-F238E27FC236}">
                  <a16:creationId xmlns:a16="http://schemas.microsoft.com/office/drawing/2014/main" id="{69F08127-E41E-9749-96DE-FBBCD448B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893" y="1957614"/>
              <a:ext cx="3175000" cy="3175000"/>
            </a:xfrm>
            <a:prstGeom prst="rect">
              <a:avLst/>
            </a:prstGeom>
          </p:spPr>
        </p:pic>
        <p:pic>
          <p:nvPicPr>
            <p:cNvPr id="11" name="图片 10">
              <a:extLst>
                <a:ext uri="{FF2B5EF4-FFF2-40B4-BE49-F238E27FC236}">
                  <a16:creationId xmlns:a16="http://schemas.microsoft.com/office/drawing/2014/main" id="{0188AE8B-53E9-D848-B10C-802F8A94C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586" y="1957614"/>
              <a:ext cx="3175000" cy="3175000"/>
            </a:xfrm>
            <a:prstGeom prst="rect">
              <a:avLst/>
            </a:prstGeom>
          </p:spPr>
        </p:pic>
      </p:grpSp>
      <p:sp>
        <p:nvSpPr>
          <p:cNvPr id="13" name="文本框 12">
            <a:extLst>
              <a:ext uri="{FF2B5EF4-FFF2-40B4-BE49-F238E27FC236}">
                <a16:creationId xmlns:a16="http://schemas.microsoft.com/office/drawing/2014/main" id="{3B5942FE-60BF-DF47-8591-CD0A3248876B}"/>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4" name="文本框 13">
            <a:extLst>
              <a:ext uri="{FF2B5EF4-FFF2-40B4-BE49-F238E27FC236}">
                <a16:creationId xmlns:a16="http://schemas.microsoft.com/office/drawing/2014/main" id="{80CFE276-9A8C-5642-8E2A-C131825F3007}"/>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8CD2D92F-015C-3242-AE98-229F8B8BDB85}"/>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291884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D224-6C1A-00A2-FD90-5C27F19341C9}"/>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1AA90E7C-FFDA-66BB-FAA9-483C5210E1DB}"/>
              </a:ext>
            </a:extLst>
          </p:cNvPr>
          <p:cNvSpPr>
            <a:spLocks noGrp="1"/>
          </p:cNvSpPr>
          <p:nvPr>
            <p:ph type="title"/>
          </p:nvPr>
        </p:nvSpPr>
        <p:spPr>
          <a:xfrm>
            <a:off x="838200" y="296862"/>
            <a:ext cx="8081682" cy="866775"/>
          </a:xfrm>
        </p:spPr>
        <p:txBody>
          <a:bodyPr>
            <a:normAutofit/>
          </a:bodyPr>
          <a:lstStyle/>
          <a:p>
            <a:r>
              <a:rPr lang="en-US" altLang="zh-CN" sz="2900" dirty="0"/>
              <a:t>Lab 3-1 </a:t>
            </a:r>
            <a:r>
              <a:rPr lang="zh-CN" altLang="en-US" sz="2900" dirty="0"/>
              <a:t>二值图像（</a:t>
            </a:r>
            <a:r>
              <a:rPr lang="en-US" altLang="zh-CN" sz="2900" dirty="0"/>
              <a:t>2</a:t>
            </a:r>
            <a:r>
              <a:rPr lang="zh-CN" altLang="en-US" sz="2900" dirty="0"/>
              <a:t>，</a:t>
            </a:r>
            <a:r>
              <a:rPr lang="en-US" altLang="zh-CN" sz="2900" dirty="0"/>
              <a:t>2</a:t>
            </a:r>
            <a:r>
              <a:rPr lang="zh-CN" altLang="en-US" sz="2900" dirty="0"/>
              <a:t>）叠像术</a:t>
            </a:r>
          </a:p>
        </p:txBody>
      </p:sp>
      <p:grpSp>
        <p:nvGrpSpPr>
          <p:cNvPr id="10" name="组合 9">
            <a:extLst>
              <a:ext uri="{FF2B5EF4-FFF2-40B4-BE49-F238E27FC236}">
                <a16:creationId xmlns:a16="http://schemas.microsoft.com/office/drawing/2014/main" id="{D3CAB3C5-D891-0349-87E2-24A348CA4BCC}"/>
              </a:ext>
            </a:extLst>
          </p:cNvPr>
          <p:cNvGrpSpPr/>
          <p:nvPr/>
        </p:nvGrpSpPr>
        <p:grpSpPr>
          <a:xfrm>
            <a:off x="876457" y="1809000"/>
            <a:ext cx="10439086" cy="3240000"/>
            <a:chOff x="642257" y="1809000"/>
            <a:chExt cx="10439086" cy="3240000"/>
          </a:xfrm>
        </p:grpSpPr>
        <p:pic>
          <p:nvPicPr>
            <p:cNvPr id="3" name="图片 2">
              <a:extLst>
                <a:ext uri="{FF2B5EF4-FFF2-40B4-BE49-F238E27FC236}">
                  <a16:creationId xmlns:a16="http://schemas.microsoft.com/office/drawing/2014/main" id="{D4F0CEC2-71DB-DD4D-85F5-2F28C7CA5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57" y="1809000"/>
              <a:ext cx="3240000" cy="3240000"/>
            </a:xfrm>
            <a:prstGeom prst="rect">
              <a:avLst/>
            </a:prstGeom>
          </p:spPr>
        </p:pic>
        <p:pic>
          <p:nvPicPr>
            <p:cNvPr id="5" name="图片 4">
              <a:extLst>
                <a:ext uri="{FF2B5EF4-FFF2-40B4-BE49-F238E27FC236}">
                  <a16:creationId xmlns:a16="http://schemas.microsoft.com/office/drawing/2014/main" id="{9EC28199-AA9A-B94D-89BA-DE18CE549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800" y="1809000"/>
              <a:ext cx="3240000" cy="3240000"/>
            </a:xfrm>
            <a:prstGeom prst="rect">
              <a:avLst/>
            </a:prstGeom>
          </p:spPr>
        </p:pic>
        <p:pic>
          <p:nvPicPr>
            <p:cNvPr id="9" name="图片 8">
              <a:extLst>
                <a:ext uri="{FF2B5EF4-FFF2-40B4-BE49-F238E27FC236}">
                  <a16:creationId xmlns:a16="http://schemas.microsoft.com/office/drawing/2014/main" id="{6426A8AA-BA44-B344-B9D2-40FE8129A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1343" y="1809000"/>
              <a:ext cx="3240000" cy="3240000"/>
            </a:xfrm>
            <a:prstGeom prst="rect">
              <a:avLst/>
            </a:prstGeom>
          </p:spPr>
        </p:pic>
      </p:grpSp>
      <p:sp>
        <p:nvSpPr>
          <p:cNvPr id="11" name="文本框 10">
            <a:extLst>
              <a:ext uri="{FF2B5EF4-FFF2-40B4-BE49-F238E27FC236}">
                <a16:creationId xmlns:a16="http://schemas.microsoft.com/office/drawing/2014/main" id="{28C231B2-C1CF-4A40-B4BE-3483A35D0132}"/>
              </a:ext>
            </a:extLst>
          </p:cNvPr>
          <p:cNvSpPr txBox="1"/>
          <p:nvPr/>
        </p:nvSpPr>
        <p:spPr>
          <a:xfrm>
            <a:off x="1634682" y="5230727"/>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9C363571-79CB-9B4E-A13B-9BAE2F1C251D}"/>
              </a:ext>
            </a:extLst>
          </p:cNvPr>
          <p:cNvSpPr txBox="1"/>
          <p:nvPr/>
        </p:nvSpPr>
        <p:spPr>
          <a:xfrm>
            <a:off x="5234225" y="5230727"/>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BF25444D-CDD1-224D-89D2-DC4BDCEC055A}"/>
              </a:ext>
            </a:extLst>
          </p:cNvPr>
          <p:cNvSpPr txBox="1"/>
          <p:nvPr/>
        </p:nvSpPr>
        <p:spPr>
          <a:xfrm>
            <a:off x="8987657" y="5230726"/>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3755723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实验原理</a:t>
            </a:r>
            <a:r>
              <a:rPr lang="en-US" altLang="zh-CN" sz="2900" dirty="0"/>
              <a:t>——</a:t>
            </a:r>
            <a:r>
              <a:rPr lang="zh-CN" altLang="en-US" sz="2900" dirty="0"/>
              <a:t>可视密码学</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30987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可视化密码是一种依靠人眼解密的秘密共享方法：将一个秘密图像加密成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张分享图像，由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个人分比如保管，解密时只需要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 (k' &gt;= k)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个人将各自的分享图像叠加，秘密图像就会呈现，而少于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个人无法获得秘密图像的任何一点信息。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5294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grpSp>
        <p:nvGrpSpPr>
          <p:cNvPr id="12" name="组合 11">
            <a:extLst>
              <a:ext uri="{FF2B5EF4-FFF2-40B4-BE49-F238E27FC236}">
                <a16:creationId xmlns:a16="http://schemas.microsoft.com/office/drawing/2014/main" id="{C03C0CA1-4C7F-8146-9DCE-5595F3F6CCAB}"/>
              </a:ext>
            </a:extLst>
          </p:cNvPr>
          <p:cNvGrpSpPr/>
          <p:nvPr/>
        </p:nvGrpSpPr>
        <p:grpSpPr>
          <a:xfrm>
            <a:off x="1087662" y="1841500"/>
            <a:ext cx="10016670" cy="3175000"/>
            <a:chOff x="1251858" y="2030186"/>
            <a:chExt cx="10016670" cy="3175000"/>
          </a:xfrm>
        </p:grpSpPr>
        <p:pic>
          <p:nvPicPr>
            <p:cNvPr id="7" name="图片 6">
              <a:extLst>
                <a:ext uri="{FF2B5EF4-FFF2-40B4-BE49-F238E27FC236}">
                  <a16:creationId xmlns:a16="http://schemas.microsoft.com/office/drawing/2014/main" id="{D217330C-4A13-EF4B-90D3-83C0181BF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858" y="2030186"/>
              <a:ext cx="3175000" cy="3175000"/>
            </a:xfrm>
            <a:prstGeom prst="rect">
              <a:avLst/>
            </a:prstGeom>
          </p:spPr>
        </p:pic>
        <p:pic>
          <p:nvPicPr>
            <p:cNvPr id="9" name="图片 8">
              <a:extLst>
                <a:ext uri="{FF2B5EF4-FFF2-40B4-BE49-F238E27FC236}">
                  <a16:creationId xmlns:a16="http://schemas.microsoft.com/office/drawing/2014/main" id="{28903130-9FCF-BB49-87D2-840905ADA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93" y="2030186"/>
              <a:ext cx="3175000" cy="3175000"/>
            </a:xfrm>
            <a:prstGeom prst="rect">
              <a:avLst/>
            </a:prstGeom>
          </p:spPr>
        </p:pic>
        <p:pic>
          <p:nvPicPr>
            <p:cNvPr id="11" name="图片 10">
              <a:extLst>
                <a:ext uri="{FF2B5EF4-FFF2-40B4-BE49-F238E27FC236}">
                  <a16:creationId xmlns:a16="http://schemas.microsoft.com/office/drawing/2014/main" id="{8F1B5840-E1F5-FB49-B306-4BD4C0188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528" y="2030186"/>
              <a:ext cx="3175000" cy="3175000"/>
            </a:xfrm>
            <a:prstGeom prst="rect">
              <a:avLst/>
            </a:prstGeom>
          </p:spPr>
        </p:pic>
      </p:grpSp>
      <p:sp>
        <p:nvSpPr>
          <p:cNvPr id="16" name="文本框 15">
            <a:extLst>
              <a:ext uri="{FF2B5EF4-FFF2-40B4-BE49-F238E27FC236}">
                <a16:creationId xmlns:a16="http://schemas.microsoft.com/office/drawing/2014/main" id="{5264210F-F8BE-1442-B3E7-4C57D4ED8921}"/>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026302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015759" y="5000468"/>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待加密灰度图像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4926446" y="5000469"/>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8837139" y="5000470"/>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75F80ABD-863B-8A49-99CD-E03BBB13AF68}"/>
              </a:ext>
            </a:extLst>
          </p:cNvPr>
          <p:cNvGrpSpPr/>
          <p:nvPr/>
        </p:nvGrpSpPr>
        <p:grpSpPr>
          <a:xfrm>
            <a:off x="597804" y="1841500"/>
            <a:ext cx="10996386" cy="3175000"/>
            <a:chOff x="597804" y="1725386"/>
            <a:chExt cx="10996386" cy="3175000"/>
          </a:xfrm>
        </p:grpSpPr>
        <p:pic>
          <p:nvPicPr>
            <p:cNvPr id="4" name="图片 3">
              <a:extLst>
                <a:ext uri="{FF2B5EF4-FFF2-40B4-BE49-F238E27FC236}">
                  <a16:creationId xmlns:a16="http://schemas.microsoft.com/office/drawing/2014/main" id="{A54D95A2-FA81-9540-93E9-C35024BC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4" y="1725386"/>
              <a:ext cx="3175000" cy="3175000"/>
            </a:xfrm>
            <a:prstGeom prst="rect">
              <a:avLst/>
            </a:prstGeom>
          </p:spPr>
        </p:pic>
        <p:pic>
          <p:nvPicPr>
            <p:cNvPr id="6" name="图片 5">
              <a:extLst>
                <a:ext uri="{FF2B5EF4-FFF2-40B4-BE49-F238E27FC236}">
                  <a16:creationId xmlns:a16="http://schemas.microsoft.com/office/drawing/2014/main" id="{22592EEC-2199-B647-97E0-C05CC0DFB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97" y="1725386"/>
              <a:ext cx="3175000" cy="3175000"/>
            </a:xfrm>
            <a:prstGeom prst="rect">
              <a:avLst/>
            </a:prstGeom>
          </p:spPr>
        </p:pic>
        <p:pic>
          <p:nvPicPr>
            <p:cNvPr id="10" name="图片 9">
              <a:extLst>
                <a:ext uri="{FF2B5EF4-FFF2-40B4-BE49-F238E27FC236}">
                  <a16:creationId xmlns:a16="http://schemas.microsoft.com/office/drawing/2014/main" id="{C23B9D4F-E1AC-B546-97ED-68C3B47128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90" y="1725386"/>
              <a:ext cx="3175000" cy="3175000"/>
            </a:xfrm>
            <a:prstGeom prst="rect">
              <a:avLst/>
            </a:prstGeom>
          </p:spPr>
        </p:pic>
      </p:grpSp>
    </p:spTree>
    <p:extLst>
      <p:ext uri="{BB962C8B-B14F-4D97-AF65-F5344CB8AC3E}">
        <p14:creationId xmlns:p14="http://schemas.microsoft.com/office/powerpoint/2010/main" val="3778144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015753" y="5000469"/>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待加密灰度图像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4926446" y="5000468"/>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8837136" y="5000468"/>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2" name="组合 11">
            <a:extLst>
              <a:ext uri="{FF2B5EF4-FFF2-40B4-BE49-F238E27FC236}">
                <a16:creationId xmlns:a16="http://schemas.microsoft.com/office/drawing/2014/main" id="{39BF79B5-090A-F844-9011-040DD4592827}"/>
              </a:ext>
            </a:extLst>
          </p:cNvPr>
          <p:cNvGrpSpPr/>
          <p:nvPr/>
        </p:nvGrpSpPr>
        <p:grpSpPr>
          <a:xfrm>
            <a:off x="597807" y="1841120"/>
            <a:ext cx="10996380" cy="3175759"/>
            <a:chOff x="597807" y="1670199"/>
            <a:chExt cx="10996380" cy="3175759"/>
          </a:xfrm>
        </p:grpSpPr>
        <p:pic>
          <p:nvPicPr>
            <p:cNvPr id="5" name="图片 4">
              <a:extLst>
                <a:ext uri="{FF2B5EF4-FFF2-40B4-BE49-F238E27FC236}">
                  <a16:creationId xmlns:a16="http://schemas.microsoft.com/office/drawing/2014/main" id="{72EA15D3-0C74-B642-B0EA-B86E9C725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7" y="1670199"/>
              <a:ext cx="3175000" cy="3175000"/>
            </a:xfrm>
            <a:prstGeom prst="rect">
              <a:avLst/>
            </a:prstGeom>
          </p:spPr>
        </p:pic>
        <p:pic>
          <p:nvPicPr>
            <p:cNvPr id="8" name="图片 7">
              <a:extLst>
                <a:ext uri="{FF2B5EF4-FFF2-40B4-BE49-F238E27FC236}">
                  <a16:creationId xmlns:a16="http://schemas.microsoft.com/office/drawing/2014/main" id="{33BD3EA5-580D-6245-8F9E-53AFC959C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97" y="1670958"/>
              <a:ext cx="3175000" cy="3175000"/>
            </a:xfrm>
            <a:prstGeom prst="rect">
              <a:avLst/>
            </a:prstGeom>
          </p:spPr>
        </p:pic>
        <p:pic>
          <p:nvPicPr>
            <p:cNvPr id="11" name="图片 10">
              <a:extLst>
                <a:ext uri="{FF2B5EF4-FFF2-40B4-BE49-F238E27FC236}">
                  <a16:creationId xmlns:a16="http://schemas.microsoft.com/office/drawing/2014/main" id="{77A9F658-D00B-4347-8C45-4789FEB266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87" y="1670199"/>
              <a:ext cx="3175000" cy="3175000"/>
            </a:xfrm>
            <a:prstGeom prst="rect">
              <a:avLst/>
            </a:prstGeom>
          </p:spPr>
        </p:pic>
      </p:grpSp>
    </p:spTree>
    <p:extLst>
      <p:ext uri="{BB962C8B-B14F-4D97-AF65-F5344CB8AC3E}">
        <p14:creationId xmlns:p14="http://schemas.microsoft.com/office/powerpoint/2010/main" val="2001735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323530" y="5174641"/>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3"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298801" y="5174640"/>
            <a:ext cx="1415773"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叠加图像</a:t>
            </a:r>
          </a:p>
        </p:txBody>
      </p:sp>
      <p:grpSp>
        <p:nvGrpSpPr>
          <p:cNvPr id="12" name="组合 11">
            <a:extLst>
              <a:ext uri="{FF2B5EF4-FFF2-40B4-BE49-F238E27FC236}">
                <a16:creationId xmlns:a16="http://schemas.microsoft.com/office/drawing/2014/main" id="{F101BAFD-5934-8249-8C3E-F6AB81641736}"/>
              </a:ext>
            </a:extLst>
          </p:cNvPr>
          <p:cNvGrpSpPr/>
          <p:nvPr/>
        </p:nvGrpSpPr>
        <p:grpSpPr>
          <a:xfrm>
            <a:off x="612875" y="1808999"/>
            <a:ext cx="10966245" cy="3240001"/>
            <a:chOff x="565304" y="1636224"/>
            <a:chExt cx="10966245" cy="3240001"/>
          </a:xfrm>
        </p:grpSpPr>
        <p:pic>
          <p:nvPicPr>
            <p:cNvPr id="4" name="图片 3">
              <a:extLst>
                <a:ext uri="{FF2B5EF4-FFF2-40B4-BE49-F238E27FC236}">
                  <a16:creationId xmlns:a16="http://schemas.microsoft.com/office/drawing/2014/main" id="{29A6C519-9069-7A40-BE18-0406A5FDB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04" y="1636225"/>
              <a:ext cx="3240000" cy="3240000"/>
            </a:xfrm>
            <a:prstGeom prst="rect">
              <a:avLst/>
            </a:prstGeom>
          </p:spPr>
        </p:pic>
        <p:pic>
          <p:nvPicPr>
            <p:cNvPr id="7" name="图片 6">
              <a:extLst>
                <a:ext uri="{FF2B5EF4-FFF2-40B4-BE49-F238E27FC236}">
                  <a16:creationId xmlns:a16="http://schemas.microsoft.com/office/drawing/2014/main" id="{8AD4D2F1-038D-1E4A-8750-53BE0F829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319" y="1636225"/>
              <a:ext cx="3240000" cy="3240000"/>
            </a:xfrm>
            <a:prstGeom prst="rect">
              <a:avLst/>
            </a:prstGeom>
          </p:spPr>
        </p:pic>
        <p:pic>
          <p:nvPicPr>
            <p:cNvPr id="10" name="图片 9">
              <a:extLst>
                <a:ext uri="{FF2B5EF4-FFF2-40B4-BE49-F238E27FC236}">
                  <a16:creationId xmlns:a16="http://schemas.microsoft.com/office/drawing/2014/main" id="{CF0BEA09-FD1F-654A-B330-2DE0675A9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49" y="1636224"/>
              <a:ext cx="3240000" cy="3240000"/>
            </a:xfrm>
            <a:prstGeom prst="rect">
              <a:avLst/>
            </a:prstGeom>
          </p:spPr>
        </p:pic>
      </p:grpSp>
    </p:spTree>
    <p:extLst>
      <p:ext uri="{BB962C8B-B14F-4D97-AF65-F5344CB8AC3E}">
        <p14:creationId xmlns:p14="http://schemas.microsoft.com/office/powerpoint/2010/main" val="1159984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8D237-B971-D087-682A-6FB321D124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7EDDD9-BA25-3517-55EF-0C414DFE1FBD}"/>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grpSp>
        <p:nvGrpSpPr>
          <p:cNvPr id="7" name="组合 6">
            <a:extLst>
              <a:ext uri="{FF2B5EF4-FFF2-40B4-BE49-F238E27FC236}">
                <a16:creationId xmlns:a16="http://schemas.microsoft.com/office/drawing/2014/main" id="{CE03107A-7F5A-6C49-B795-9F3540A25618}"/>
              </a:ext>
            </a:extLst>
          </p:cNvPr>
          <p:cNvGrpSpPr/>
          <p:nvPr/>
        </p:nvGrpSpPr>
        <p:grpSpPr>
          <a:xfrm>
            <a:off x="1087662" y="1841500"/>
            <a:ext cx="10016670" cy="3175000"/>
            <a:chOff x="1251858" y="2030186"/>
            <a:chExt cx="10016670" cy="3175000"/>
          </a:xfrm>
        </p:grpSpPr>
        <p:pic>
          <p:nvPicPr>
            <p:cNvPr id="8" name="图片 7">
              <a:extLst>
                <a:ext uri="{FF2B5EF4-FFF2-40B4-BE49-F238E27FC236}">
                  <a16:creationId xmlns:a16="http://schemas.microsoft.com/office/drawing/2014/main" id="{1F8650A5-C5A0-D649-A575-49D1A2974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858" y="2030186"/>
              <a:ext cx="3175000" cy="3175000"/>
            </a:xfrm>
            <a:prstGeom prst="rect">
              <a:avLst/>
            </a:prstGeom>
          </p:spPr>
        </p:pic>
        <p:pic>
          <p:nvPicPr>
            <p:cNvPr id="9" name="图片 8">
              <a:extLst>
                <a:ext uri="{FF2B5EF4-FFF2-40B4-BE49-F238E27FC236}">
                  <a16:creationId xmlns:a16="http://schemas.microsoft.com/office/drawing/2014/main" id="{17A13688-A448-554A-9966-DBB787A39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93" y="2030186"/>
              <a:ext cx="3175000" cy="3175000"/>
            </a:xfrm>
            <a:prstGeom prst="rect">
              <a:avLst/>
            </a:prstGeom>
          </p:spPr>
        </p:pic>
        <p:pic>
          <p:nvPicPr>
            <p:cNvPr id="10" name="图片 9">
              <a:extLst>
                <a:ext uri="{FF2B5EF4-FFF2-40B4-BE49-F238E27FC236}">
                  <a16:creationId xmlns:a16="http://schemas.microsoft.com/office/drawing/2014/main" id="{38858768-0CF0-6D4E-92B7-EBE547848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528" y="2030186"/>
              <a:ext cx="3175000" cy="3175000"/>
            </a:xfrm>
            <a:prstGeom prst="rect">
              <a:avLst/>
            </a:prstGeom>
          </p:spPr>
        </p:pic>
      </p:grpSp>
      <p:sp>
        <p:nvSpPr>
          <p:cNvPr id="11" name="文本框 10">
            <a:extLst>
              <a:ext uri="{FF2B5EF4-FFF2-40B4-BE49-F238E27FC236}">
                <a16:creationId xmlns:a16="http://schemas.microsoft.com/office/drawing/2014/main" id="{FB2AD8AC-A589-964E-8D9D-98ABCB389AE8}"/>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2" name="文本框 11">
            <a:extLst>
              <a:ext uri="{FF2B5EF4-FFF2-40B4-BE49-F238E27FC236}">
                <a16:creationId xmlns:a16="http://schemas.microsoft.com/office/drawing/2014/main" id="{8D697E12-FD9E-0646-8CE5-216434C9FAB7}"/>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0AB1ABF5-5459-B041-B5D5-7FA3A644808D}"/>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682644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323529" y="5000469"/>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待加密图像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2" y="5000468"/>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144912" y="5000468"/>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31CED2B0-1BB4-6645-A85E-753F2FC5D8F6}"/>
              </a:ext>
            </a:extLst>
          </p:cNvPr>
          <p:cNvGrpSpPr/>
          <p:nvPr/>
        </p:nvGrpSpPr>
        <p:grpSpPr>
          <a:xfrm>
            <a:off x="597810" y="1825468"/>
            <a:ext cx="10996374" cy="3207064"/>
            <a:chOff x="597813" y="1825468"/>
            <a:chExt cx="10996374" cy="3207064"/>
          </a:xfrm>
        </p:grpSpPr>
        <p:pic>
          <p:nvPicPr>
            <p:cNvPr id="4" name="图片 3">
              <a:extLst>
                <a:ext uri="{FF2B5EF4-FFF2-40B4-BE49-F238E27FC236}">
                  <a16:creationId xmlns:a16="http://schemas.microsoft.com/office/drawing/2014/main" id="{2770A226-8FCC-A94A-8782-BCBD635BA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13" y="1825468"/>
              <a:ext cx="3171600" cy="3171600"/>
            </a:xfrm>
            <a:prstGeom prst="rect">
              <a:avLst/>
            </a:prstGeom>
          </p:spPr>
        </p:pic>
        <p:pic>
          <p:nvPicPr>
            <p:cNvPr id="7" name="图片 6">
              <a:extLst>
                <a:ext uri="{FF2B5EF4-FFF2-40B4-BE49-F238E27FC236}">
                  <a16:creationId xmlns:a16="http://schemas.microsoft.com/office/drawing/2014/main" id="{8642DC9A-EB95-7C42-9DAD-512BB3860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800" y="1857532"/>
              <a:ext cx="3175000" cy="3175000"/>
            </a:xfrm>
            <a:prstGeom prst="rect">
              <a:avLst/>
            </a:prstGeom>
          </p:spPr>
        </p:pic>
        <p:pic>
          <p:nvPicPr>
            <p:cNvPr id="10" name="图片 9">
              <a:extLst>
                <a:ext uri="{FF2B5EF4-FFF2-40B4-BE49-F238E27FC236}">
                  <a16:creationId xmlns:a16="http://schemas.microsoft.com/office/drawing/2014/main" id="{33C5887B-D9E9-F046-B686-616B9BAE9F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87" y="1841500"/>
              <a:ext cx="3175000" cy="3175000"/>
            </a:xfrm>
            <a:prstGeom prst="rect">
              <a:avLst/>
            </a:prstGeom>
          </p:spPr>
        </p:pic>
      </p:grpSp>
    </p:spTree>
    <p:extLst>
      <p:ext uri="{BB962C8B-B14F-4D97-AF65-F5344CB8AC3E}">
        <p14:creationId xmlns:p14="http://schemas.microsoft.com/office/powerpoint/2010/main" val="4082558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845C5-5E8E-A468-0D98-B0BBA4C2A823}"/>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41AA92A5-AB1C-BAAE-D065-595957EA1C94}"/>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grpSp>
        <p:nvGrpSpPr>
          <p:cNvPr id="10" name="组合 9">
            <a:extLst>
              <a:ext uri="{FF2B5EF4-FFF2-40B4-BE49-F238E27FC236}">
                <a16:creationId xmlns:a16="http://schemas.microsoft.com/office/drawing/2014/main" id="{A8A4E90B-3C16-2348-A164-D6F3F8F55A0F}"/>
              </a:ext>
            </a:extLst>
          </p:cNvPr>
          <p:cNvGrpSpPr/>
          <p:nvPr/>
        </p:nvGrpSpPr>
        <p:grpSpPr>
          <a:xfrm>
            <a:off x="407029" y="1809000"/>
            <a:ext cx="11377942" cy="3240000"/>
            <a:chOff x="985629" y="2024743"/>
            <a:chExt cx="11377942" cy="3240000"/>
          </a:xfrm>
        </p:grpSpPr>
        <p:pic>
          <p:nvPicPr>
            <p:cNvPr id="3" name="图片 2">
              <a:extLst>
                <a:ext uri="{FF2B5EF4-FFF2-40B4-BE49-F238E27FC236}">
                  <a16:creationId xmlns:a16="http://schemas.microsoft.com/office/drawing/2014/main" id="{0B7F9B66-72E3-B143-8B76-43A6E8C03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29" y="2024743"/>
              <a:ext cx="3240000" cy="3240000"/>
            </a:xfrm>
            <a:prstGeom prst="rect">
              <a:avLst/>
            </a:prstGeom>
          </p:spPr>
        </p:pic>
        <p:pic>
          <p:nvPicPr>
            <p:cNvPr id="5" name="图片 4">
              <a:extLst>
                <a:ext uri="{FF2B5EF4-FFF2-40B4-BE49-F238E27FC236}">
                  <a16:creationId xmlns:a16="http://schemas.microsoft.com/office/drawing/2014/main" id="{8DE520BD-61E3-E345-BAFF-44D52D0BB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600" y="2024743"/>
              <a:ext cx="3240000" cy="3240000"/>
            </a:xfrm>
            <a:prstGeom prst="rect">
              <a:avLst/>
            </a:prstGeom>
          </p:spPr>
        </p:pic>
        <p:pic>
          <p:nvPicPr>
            <p:cNvPr id="9" name="图片 8">
              <a:extLst>
                <a:ext uri="{FF2B5EF4-FFF2-40B4-BE49-F238E27FC236}">
                  <a16:creationId xmlns:a16="http://schemas.microsoft.com/office/drawing/2014/main" id="{CF5B109F-521D-1344-BF8D-6912B9C4C1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3571" y="2024743"/>
              <a:ext cx="3240000" cy="3240000"/>
            </a:xfrm>
            <a:prstGeom prst="rect">
              <a:avLst/>
            </a:prstGeom>
          </p:spPr>
        </p:pic>
      </p:grpSp>
      <p:sp>
        <p:nvSpPr>
          <p:cNvPr id="11" name="文本框 10">
            <a:extLst>
              <a:ext uri="{FF2B5EF4-FFF2-40B4-BE49-F238E27FC236}">
                <a16:creationId xmlns:a16="http://schemas.microsoft.com/office/drawing/2014/main" id="{75741ECE-2D66-AC4B-A889-A3D8EA3D21F7}"/>
              </a:ext>
            </a:extLst>
          </p:cNvPr>
          <p:cNvSpPr txBox="1"/>
          <p:nvPr/>
        </p:nvSpPr>
        <p:spPr>
          <a:xfrm>
            <a:off x="1165254"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A523814E-E410-E74E-9FC5-A9BAA0636B9F}"/>
              </a:ext>
            </a:extLst>
          </p:cNvPr>
          <p:cNvSpPr txBox="1"/>
          <p:nvPr/>
        </p:nvSpPr>
        <p:spPr>
          <a:xfrm>
            <a:off x="5234225"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875A2484-376D-8A49-AA82-862397548F66}"/>
              </a:ext>
            </a:extLst>
          </p:cNvPr>
          <p:cNvSpPr txBox="1"/>
          <p:nvPr/>
        </p:nvSpPr>
        <p:spPr>
          <a:xfrm>
            <a:off x="9457084" y="5174640"/>
            <a:ext cx="1415773"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3733223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D3D6-AE1D-51F9-9312-C431DC775F5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683EABB2-CFE1-710A-E06D-168F0CE07E9D}"/>
              </a:ext>
            </a:extLst>
          </p:cNvPr>
          <p:cNvSpPr/>
          <p:nvPr/>
        </p:nvSpPr>
        <p:spPr>
          <a:xfrm>
            <a:off x="1528233" y="1371104"/>
            <a:ext cx="9856943" cy="3425618"/>
          </a:xfrm>
          <a:prstGeom prst="rect">
            <a:avLst/>
          </a:prstGeom>
        </p:spPr>
        <p:txBody>
          <a:bodyPr wrap="square">
            <a:spAutoFit/>
          </a:bodyPr>
          <a:lstStyle/>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rPr>
              <a:t>经过本次实验，本人对信息隐藏技术中的可视密码学与叠像术两个方向有了初步的了解</a:t>
            </a:r>
            <a:endParaRPr kumimoji="0" lang="en-US" altLang="zh-CN"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rPr>
              <a:t>较好地对可视密码学、叠像术进行了区分，印象深刻</a:t>
            </a:r>
            <a:endParaRPr kumimoji="0" lang="en-US" altLang="zh-CN"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lang="zh-CN" altLang="en-US" sz="2800" b="1" dirty="0">
                <a:solidFill>
                  <a:prstClr val="black"/>
                </a:solidFill>
                <a:latin typeface="Courier New" panose="02070309020205020404" pitchFamily="49" charset="0"/>
                <a:ea typeface="宋体" charset="-122"/>
                <a:cs typeface="Courier New" panose="02070309020205020404" pitchFamily="49" charset="0"/>
              </a:rPr>
              <a:t>初步掌握了 </a:t>
            </a:r>
            <a:r>
              <a:rPr lang="en-US" altLang="zh-CN" sz="2800" b="1" dirty="0" err="1">
                <a:solidFill>
                  <a:prstClr val="black"/>
                </a:solidFill>
                <a:latin typeface="Courier New" panose="02070309020205020404" pitchFamily="49" charset="0"/>
                <a:ea typeface="宋体" charset="-122"/>
                <a:cs typeface="Courier New" panose="02070309020205020404" pitchFamily="49" charset="0"/>
              </a:rPr>
              <a:t>matlab</a:t>
            </a:r>
            <a:r>
              <a:rPr lang="en-US" altLang="zh-CN" sz="2800" b="1" dirty="0">
                <a:solidFill>
                  <a:prstClr val="black"/>
                </a:solidFill>
                <a:latin typeface="Courier New" panose="02070309020205020404" pitchFamily="49" charset="0"/>
                <a:ea typeface="宋体" charset="-122"/>
                <a:cs typeface="Courier New" panose="02070309020205020404" pitchFamily="49" charset="0"/>
              </a:rPr>
              <a:t> </a:t>
            </a:r>
            <a:r>
              <a:rPr lang="zh-CN" altLang="en-US" sz="2800" b="1" dirty="0">
                <a:solidFill>
                  <a:prstClr val="black"/>
                </a:solidFill>
                <a:latin typeface="Courier New" panose="02070309020205020404" pitchFamily="49" charset="0"/>
                <a:ea typeface="宋体" charset="-122"/>
                <a:cs typeface="Courier New" panose="02070309020205020404" pitchFamily="49" charset="0"/>
              </a:rPr>
              <a:t>工具的使用</a:t>
            </a:r>
            <a:endPar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p:txBody>
      </p:sp>
      <p:sp>
        <p:nvSpPr>
          <p:cNvPr id="7" name="标题 1">
            <a:extLst>
              <a:ext uri="{FF2B5EF4-FFF2-40B4-BE49-F238E27FC236}">
                <a16:creationId xmlns:a16="http://schemas.microsoft.com/office/drawing/2014/main" id="{CBAAFC59-6B77-A50B-EDCD-FBF0DA4857A7}"/>
              </a:ext>
            </a:extLst>
          </p:cNvPr>
          <p:cNvSpPr>
            <a:spLocks noGrp="1"/>
          </p:cNvSpPr>
          <p:nvPr>
            <p:ph type="title"/>
          </p:nvPr>
        </p:nvSpPr>
        <p:spPr>
          <a:xfrm>
            <a:off x="838200" y="296862"/>
            <a:ext cx="8081682" cy="866775"/>
          </a:xfrm>
        </p:spPr>
        <p:txBody>
          <a:bodyPr>
            <a:normAutofit/>
          </a:bodyPr>
          <a:lstStyle/>
          <a:p>
            <a:r>
              <a:rPr lang="zh-CN" altLang="en-US" sz="2900" dirty="0"/>
              <a:t>总结</a:t>
            </a:r>
          </a:p>
        </p:txBody>
      </p:sp>
    </p:spTree>
    <p:extLst>
      <p:ext uri="{BB962C8B-B14F-4D97-AF65-F5344CB8AC3E}">
        <p14:creationId xmlns:p14="http://schemas.microsoft.com/office/powerpoint/2010/main" val="1558480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F213BB-BBCD-A894-AA42-D577A1D83CB3}"/>
              </a:ext>
            </a:extLst>
          </p:cNvPr>
          <p:cNvSpPr txBox="1"/>
          <p:nvPr/>
        </p:nvSpPr>
        <p:spPr>
          <a:xfrm>
            <a:off x="2172586" y="2470628"/>
            <a:ext cx="7846828" cy="1107996"/>
          </a:xfrm>
          <a:prstGeom prst="rect">
            <a:avLst/>
          </a:prstGeom>
          <a:noFill/>
        </p:spPr>
        <p:txBody>
          <a:bodyPr wrap="square" rtlCol="0">
            <a:spAutoFit/>
          </a:bodyPr>
          <a:lstStyle/>
          <a:p>
            <a:pPr algn="ctr"/>
            <a:r>
              <a:rPr lang="zh-CN" altLang="en-US" sz="6600" b="1" dirty="0">
                <a:latin typeface="楷体" panose="02010609060101010101" pitchFamily="49" charset="-122"/>
                <a:ea typeface="楷体" panose="02010609060101010101" pitchFamily="49" charset="-122"/>
              </a:rPr>
              <a:t>谢谢大家！</a:t>
            </a:r>
            <a:endParaRPr lang="en-US" altLang="zh-CN" sz="6600" b="1"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0F3A970F-4013-5A01-BECC-A9AC82D15A62}"/>
              </a:ext>
            </a:extLst>
          </p:cNvPr>
          <p:cNvSpPr txBox="1"/>
          <p:nvPr/>
        </p:nvSpPr>
        <p:spPr>
          <a:xfrm>
            <a:off x="4671237" y="5450958"/>
            <a:ext cx="2849526" cy="461665"/>
          </a:xfrm>
          <a:prstGeom prst="rect">
            <a:avLst/>
          </a:prstGeom>
          <a:noFill/>
        </p:spPr>
        <p:txBody>
          <a:bodyPr wrap="square" rtlCol="0">
            <a:spAutoFit/>
          </a:bodyPr>
          <a:lstStyle/>
          <a:p>
            <a:pPr algn="ctr"/>
            <a:r>
              <a:rPr lang="zh-CN" altLang="en-US" sz="2400" b="1" dirty="0">
                <a:latin typeface="华文中宋" panose="02010600040101010101" pitchFamily="2" charset="-122"/>
                <a:ea typeface="华文中宋" panose="02010600040101010101" pitchFamily="2" charset="-122"/>
              </a:rPr>
              <a:t>刘修铭   </a:t>
            </a:r>
            <a:r>
              <a:rPr lang="en-US" altLang="zh-CN" sz="2400" b="1" dirty="0">
                <a:latin typeface="华文中宋" panose="02010600040101010101" pitchFamily="2" charset="-122"/>
                <a:ea typeface="华文中宋" panose="02010600040101010101" pitchFamily="2" charset="-122"/>
              </a:rPr>
              <a:t>2112492</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11206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实验原理</a:t>
            </a:r>
            <a:r>
              <a:rPr lang="en-US" altLang="zh-CN" sz="2900" dirty="0"/>
              <a:t>——</a:t>
            </a:r>
            <a:r>
              <a:rPr lang="zh-CN" altLang="en-US" sz="2900" dirty="0"/>
              <a:t>叠像术</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309879"/>
            <a:ext cx="10273339" cy="1130246"/>
          </a:xfrm>
          <a:prstGeom prst="rect">
            <a:avLst/>
          </a:prstGeom>
          <a:noFill/>
        </p:spPr>
        <p:txBody>
          <a:bodyPr wrap="square">
            <a:spAutoFit/>
          </a:bodyPr>
          <a:lstStyle/>
          <a:p>
            <a:pPr>
              <a:lnSpc>
                <a:spcPct val="150000"/>
              </a:lnSpc>
            </a:pPr>
            <a:r>
              <a:rPr lang="zh-CN" altLang="en-US" sz="2400" dirty="0">
                <a:solidFill>
                  <a:srgbClr val="333333"/>
                </a:solidFill>
                <a:latin typeface="Times New Roman" panose="02020603050405020304" pitchFamily="18" charset="0"/>
                <a:ea typeface="SimSun" panose="02010600030101010101" pitchFamily="2" charset="-122"/>
                <a:cs typeface="Times New Roman" panose="02020603050405020304" pitchFamily="18" charset="0"/>
              </a:rPr>
              <a:t>叠像术较可视化密码，其分存的图像均为视觉上看有意义的图像，攻击者不易对其怀疑并攻击，更加具有安全性。</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3500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44756"/>
            <a:ext cx="10273339" cy="1684244"/>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原始图像的每个黑或白像素被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个子块所替代，其中每个子块由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个黑、白像素构成，这样就生成两幅膨胀了的图形，这两幅图像的叠加得到放大了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倍，且对比度有所降低的原始图像。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C8DC2735-01CC-F049-8861-FA61B3CCA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49" y="3790950"/>
            <a:ext cx="6235700" cy="1511300"/>
          </a:xfrm>
          <a:prstGeom prst="rect">
            <a:avLst/>
          </a:prstGeom>
        </p:spPr>
      </p:pic>
    </p:spTree>
    <p:extLst>
      <p:ext uri="{BB962C8B-B14F-4D97-AF65-F5344CB8AC3E}">
        <p14:creationId xmlns:p14="http://schemas.microsoft.com/office/powerpoint/2010/main" val="2002950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19075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作为一个二值图像，原始文字是白底黑字，把每一个像素扩展成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（或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n</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），用只有一个白像素的新图块代表原图的白像素块，用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个像素均为黑色的新图块代表原图的黑像素块。基于此定义，可以得到如下的分存方案：</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DDCC06F-4D63-2143-BFA2-DA72E8F0C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640" y="3476900"/>
            <a:ext cx="7368720" cy="2587081"/>
          </a:xfrm>
          <a:prstGeom prst="rect">
            <a:avLst/>
          </a:prstGeom>
        </p:spPr>
      </p:pic>
    </p:spTree>
    <p:extLst>
      <p:ext uri="{BB962C8B-B14F-4D97-AF65-F5344CB8AC3E}">
        <p14:creationId xmlns:p14="http://schemas.microsoft.com/office/powerpoint/2010/main" val="2550470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55881"/>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其中，我们根据要加密的秘密图像的像素的黑或白，从上面的三种方案中随机选择一个为伪装图像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的像素赋值，然后根据此为伪装图像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应位置的像素进行赋值处理，以此得到两个新的伪装图像，其图像尺寸是待加密的秘密图像的两倍。得到两个伪装图像后，我们将两个图像进行叠加，即可得到原始的待加密的秘密图像，但由于是用三黑一白代替原来的白色，故而其对比度会有所下降。</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920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55881"/>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对于灰度图像处理而言，首先需要将灰度图像进行半色调化处理，将其转换成二值图像，然后即可按照二值图像进行处理。</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半色调技术是一种将连续调图像转换成黑白图像的方法。此处借助</a:t>
            </a:r>
            <a:r>
              <a:rPr lang="zh-CN" altLang="en-US" sz="2400" b="1" i="0" u="sng"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误差扩散法</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实现。误差扩散法首先阈值量化图像像素，然后将量化过程中产生的误差分配给周围像素点。</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52480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163637"/>
            <a:ext cx="10273339" cy="2792239"/>
          </a:xfrm>
          <a:prstGeom prst="rect">
            <a:avLst/>
          </a:prstGeom>
          <a:noFill/>
        </p:spPr>
        <p:txBody>
          <a:bodyPr wrap="square">
            <a:spAutoFit/>
          </a:bodyPr>
          <a:lstStyle/>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如果输入的像素值小于等于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127</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（比较接近黑色），则输出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0</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（黑色）；如果大于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127</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（比较接近白色），则输出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255</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（白色）</a:t>
            </a:r>
          </a:p>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误差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输入像素值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输出</a:t>
            </a:r>
          </a:p>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接着将误差扩散到像素的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个待处理的邻点，分别是右方、右下方、正下方和左下方像素点。</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B9707C17-1138-B346-A96B-DE04B931C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149" y="4029114"/>
            <a:ext cx="6489700" cy="2222500"/>
          </a:xfrm>
          <a:prstGeom prst="rect">
            <a:avLst/>
          </a:prstGeom>
        </p:spPr>
      </p:pic>
    </p:spTree>
    <p:extLst>
      <p:ext uri="{BB962C8B-B14F-4D97-AF65-F5344CB8AC3E}">
        <p14:creationId xmlns:p14="http://schemas.microsoft.com/office/powerpoint/2010/main" val="19153904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TotalTime>
  <Words>1711</Words>
  <Application>Microsoft Macintosh PowerPoint</Application>
  <PresentationFormat>宽屏</PresentationFormat>
  <Paragraphs>174</Paragraphs>
  <Slides>38</Slides>
  <Notes>38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等线</vt:lpstr>
      <vt:lpstr>等线 Light</vt:lpstr>
      <vt:lpstr>方正姚体</vt:lpstr>
      <vt:lpstr>SimHei</vt:lpstr>
      <vt:lpstr>华文中宋</vt:lpstr>
      <vt:lpstr>楷体</vt:lpstr>
      <vt:lpstr>Arial</vt:lpstr>
      <vt:lpstr>Cambria Math</vt:lpstr>
      <vt:lpstr>Courier New</vt:lpstr>
      <vt:lpstr>Times New Roman</vt:lpstr>
      <vt:lpstr>Wingdings</vt:lpstr>
      <vt:lpstr>Office 主题​​</vt:lpstr>
      <vt:lpstr>PowerPoint 演示文稿</vt:lpstr>
      <vt:lpstr>目录</vt:lpstr>
      <vt:lpstr>实验原理——可视密码学</vt:lpstr>
      <vt:lpstr>实验原理——叠像术</vt:lpstr>
      <vt:lpstr>Shamir 的二值信息分存方案</vt:lpstr>
      <vt:lpstr>Shamir 的二值信息分存方案</vt:lpstr>
      <vt:lpstr>Shamir 的二值信息分存方案</vt:lpstr>
      <vt:lpstr>灰度图像的可视密码技术实现</vt:lpstr>
      <vt:lpstr>灰度图像的可视密码技术实现</vt:lpstr>
      <vt:lpstr>彩色图像的可视密码技术实现</vt:lpstr>
      <vt:lpstr>(t, n) 的可视密码技术实现</vt:lpstr>
      <vt:lpstr>(t, n) 的可视密码技术实现</vt:lpstr>
      <vt:lpstr>(t, n) 的可视密码技术实现</vt:lpstr>
      <vt:lpstr>(t, n) 的可视密码技术实现</vt:lpstr>
      <vt:lpstr>二值图像叠像术实现</vt:lpstr>
      <vt:lpstr>二值图像叠像术实现</vt:lpstr>
      <vt:lpstr>二值图像叠像术实现</vt:lpstr>
      <vt:lpstr>灰度图像叠像术实现</vt:lpstr>
      <vt:lpstr>彩色图像叠像术实现</vt:lpstr>
      <vt:lpstr>Lab 1-1 二值图像（2，2）可视密钥分享方案</vt:lpstr>
      <vt:lpstr>Lab 1-2 灰度图像（2，2）可视密钥分享方案</vt:lpstr>
      <vt:lpstr>Lab 1-2 灰度图像（2，2）可视密钥分享方案</vt:lpstr>
      <vt:lpstr>Lab 1-3 彩色图像（2，2）可视密钥分享方案</vt:lpstr>
      <vt:lpstr>Lab 1-3 彩色图像（2，2）可视密钥分享方案</vt:lpstr>
      <vt:lpstr>Lab 2 （t，n）可视密钥分享方案</vt:lpstr>
      <vt:lpstr>Lab 2 （t，n）可视密钥分享方案</vt:lpstr>
      <vt:lpstr>Lab 2 （t，n）可视密钥分享方案</vt:lpstr>
      <vt:lpstr>Lab 3-1 二值图像（2，2）叠像术</vt:lpstr>
      <vt:lpstr>Lab 3-1 二值图像（2，2）叠像术</vt:lpstr>
      <vt:lpstr>Lab 3-2 灰度图像（2，2）叠像术</vt:lpstr>
      <vt:lpstr>Lab 3-2 灰度图像（2，2）叠像术</vt:lpstr>
      <vt:lpstr>Lab 3-2 灰度图像（2，2）叠像术</vt:lpstr>
      <vt:lpstr>Lab 3-2 灰度图像（2，2）叠像术</vt:lpstr>
      <vt:lpstr>Lab 3-3 彩色图像（2，2）叠像术</vt:lpstr>
      <vt:lpstr>Lab 3-3 彩色图像（2，2）叠像术</vt:lpstr>
      <vt:lpstr>Lab 3-3 彩色图像（2，2）叠像术</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XiuMing Liu</dc:creator>
  <cp:lastModifiedBy>XiuMing Liu</cp:lastModifiedBy>
  <cp:revision>14</cp:revision>
  <dcterms:created xsi:type="dcterms:W3CDTF">2023-09-13T13:03:45Z</dcterms:created>
  <dcterms:modified xsi:type="dcterms:W3CDTF">2024-04-09T05:46:14Z</dcterms:modified>
</cp:coreProperties>
</file>